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Lst>
  <p:notesMasterIdLst>
    <p:notesMasterId r:id="rId14"/>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14948-F5B9-415E-B7D9-FF274D25B4C0}" v="17" dt="2024-07-08T15:28:13.3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37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 nvsssai" userId="d3bcdacd168ef58f" providerId="LiveId" clId="{1A014948-F5B9-415E-B7D9-FF274D25B4C0}"/>
    <pc:docChg chg="undo redo custSel modSld sldOrd">
      <pc:chgData name="k. nvsssai" userId="d3bcdacd168ef58f" providerId="LiveId" clId="{1A014948-F5B9-415E-B7D9-FF274D25B4C0}" dt="2024-07-08T15:41:16.742" v="1468" actId="14100"/>
      <pc:docMkLst>
        <pc:docMk/>
      </pc:docMkLst>
      <pc:sldChg chg="addSp delSp modSp mod ord">
        <pc:chgData name="k. nvsssai" userId="d3bcdacd168ef58f" providerId="LiveId" clId="{1A014948-F5B9-415E-B7D9-FF274D25B4C0}" dt="2024-07-08T08:41:43.579" v="60" actId="1076"/>
        <pc:sldMkLst>
          <pc:docMk/>
          <pc:sldMk cId="0" sldId="256"/>
        </pc:sldMkLst>
        <pc:spChg chg="mod">
          <ac:chgData name="k. nvsssai" userId="d3bcdacd168ef58f" providerId="LiveId" clId="{1A014948-F5B9-415E-B7D9-FF274D25B4C0}" dt="2024-07-08T08:33:37.700" v="7" actId="20577"/>
          <ac:spMkLst>
            <pc:docMk/>
            <pc:sldMk cId="0" sldId="256"/>
            <ac:spMk id="3" creationId="{00000000-0000-0000-0000-000000000000}"/>
          </ac:spMkLst>
        </pc:spChg>
        <pc:spChg chg="del">
          <ac:chgData name="k. nvsssai" userId="d3bcdacd168ef58f" providerId="LiveId" clId="{1A014948-F5B9-415E-B7D9-FF274D25B4C0}" dt="2024-07-08T08:33:40.576" v="13" actId="478"/>
          <ac:spMkLst>
            <pc:docMk/>
            <pc:sldMk cId="0" sldId="256"/>
            <ac:spMk id="8" creationId="{00000000-0000-0000-0000-000000000000}"/>
          </ac:spMkLst>
        </pc:spChg>
        <pc:spChg chg="mod">
          <ac:chgData name="k. nvsssai" userId="d3bcdacd168ef58f" providerId="LiveId" clId="{1A014948-F5B9-415E-B7D9-FF274D25B4C0}" dt="2024-07-08T08:36:48.510" v="32" actId="6549"/>
          <ac:spMkLst>
            <pc:docMk/>
            <pc:sldMk cId="0" sldId="256"/>
            <ac:spMk id="9" creationId="{00000000-0000-0000-0000-000000000000}"/>
          </ac:spMkLst>
        </pc:spChg>
        <pc:spChg chg="mod">
          <ac:chgData name="k. nvsssai" userId="d3bcdacd168ef58f" providerId="LiveId" clId="{1A014948-F5B9-415E-B7D9-FF274D25B4C0}" dt="2024-07-08T08:33:39.437" v="12" actId="20577"/>
          <ac:spMkLst>
            <pc:docMk/>
            <pc:sldMk cId="0" sldId="256"/>
            <ac:spMk id="10" creationId="{00000000-0000-0000-0000-000000000000}"/>
          </ac:spMkLst>
        </pc:spChg>
        <pc:picChg chg="mod">
          <ac:chgData name="k. nvsssai" userId="d3bcdacd168ef58f" providerId="LiveId" clId="{1A014948-F5B9-415E-B7D9-FF274D25B4C0}" dt="2024-07-08T08:41:43.579" v="60" actId="1076"/>
          <ac:picMkLst>
            <pc:docMk/>
            <pc:sldMk cId="0" sldId="256"/>
            <ac:picMk id="4" creationId="{00000000-0000-0000-0000-000000000000}"/>
          </ac:picMkLst>
        </pc:picChg>
        <pc:picChg chg="del mod">
          <ac:chgData name="k. nvsssai" userId="d3bcdacd168ef58f" providerId="LiveId" clId="{1A014948-F5B9-415E-B7D9-FF274D25B4C0}" dt="2024-07-08T08:41:27.159" v="55" actId="478"/>
          <ac:picMkLst>
            <pc:docMk/>
            <pc:sldMk cId="0" sldId="256"/>
            <ac:picMk id="5" creationId="{00000000-0000-0000-0000-000000000000}"/>
          </ac:picMkLst>
        </pc:picChg>
        <pc:picChg chg="del">
          <ac:chgData name="k. nvsssai" userId="d3bcdacd168ef58f" providerId="LiveId" clId="{1A014948-F5B9-415E-B7D9-FF274D25B4C0}" dt="2024-07-08T08:33:42.543" v="14" actId="478"/>
          <ac:picMkLst>
            <pc:docMk/>
            <pc:sldMk cId="0" sldId="256"/>
            <ac:picMk id="11" creationId="{00000000-0000-0000-0000-000000000000}"/>
          </ac:picMkLst>
        </pc:picChg>
        <pc:picChg chg="add mod">
          <ac:chgData name="k. nvsssai" userId="d3bcdacd168ef58f" providerId="LiveId" clId="{1A014948-F5B9-415E-B7D9-FF274D25B4C0}" dt="2024-07-08T08:41:43.074" v="59" actId="14100"/>
          <ac:picMkLst>
            <pc:docMk/>
            <pc:sldMk cId="0" sldId="256"/>
            <ac:picMk id="13" creationId="{034088CD-0009-DBBF-CA2D-D74C5AE5B496}"/>
          </ac:picMkLst>
        </pc:picChg>
      </pc:sldChg>
      <pc:sldChg chg="addSp delSp modSp mod">
        <pc:chgData name="k. nvsssai" userId="d3bcdacd168ef58f" providerId="LiveId" clId="{1A014948-F5B9-415E-B7D9-FF274D25B4C0}" dt="2024-07-08T15:40:22.946" v="1461" actId="20577"/>
        <pc:sldMkLst>
          <pc:docMk/>
          <pc:sldMk cId="0" sldId="257"/>
        </pc:sldMkLst>
        <pc:spChg chg="add del mod">
          <ac:chgData name="k. nvsssai" userId="d3bcdacd168ef58f" providerId="LiveId" clId="{1A014948-F5B9-415E-B7D9-FF274D25B4C0}" dt="2024-07-08T15:28:12.433" v="1116" actId="14100"/>
          <ac:spMkLst>
            <pc:docMk/>
            <pc:sldMk cId="0" sldId="257"/>
            <ac:spMk id="2" creationId="{00000000-0000-0000-0000-000000000000}"/>
          </ac:spMkLst>
        </pc:spChg>
        <pc:spChg chg="add del mod">
          <ac:chgData name="k. nvsssai" userId="d3bcdacd168ef58f" providerId="LiveId" clId="{1A014948-F5B9-415E-B7D9-FF274D25B4C0}" dt="2024-07-08T15:40:22.946" v="1461" actId="20577"/>
          <ac:spMkLst>
            <pc:docMk/>
            <pc:sldMk cId="0" sldId="257"/>
            <ac:spMk id="3" creationId="{00000000-0000-0000-0000-000000000000}"/>
          </ac:spMkLst>
        </pc:spChg>
        <pc:picChg chg="del">
          <ac:chgData name="k. nvsssai" userId="d3bcdacd168ef58f" providerId="LiveId" clId="{1A014948-F5B9-415E-B7D9-FF274D25B4C0}" dt="2024-07-08T08:34:05.131" v="25" actId="478"/>
          <ac:picMkLst>
            <pc:docMk/>
            <pc:sldMk cId="0" sldId="257"/>
            <ac:picMk id="5" creationId="{00000000-0000-0000-0000-000000000000}"/>
          </ac:picMkLst>
        </pc:picChg>
      </pc:sldChg>
      <pc:sldChg chg="delSp modSp mod">
        <pc:chgData name="k. nvsssai" userId="d3bcdacd168ef58f" providerId="LiveId" clId="{1A014948-F5B9-415E-B7D9-FF274D25B4C0}" dt="2024-07-08T08:48:29.889" v="207" actId="20577"/>
        <pc:sldMkLst>
          <pc:docMk/>
          <pc:sldMk cId="0" sldId="258"/>
        </pc:sldMkLst>
        <pc:spChg chg="mod">
          <ac:chgData name="k. nvsssai" userId="d3bcdacd168ef58f" providerId="LiveId" clId="{1A014948-F5B9-415E-B7D9-FF274D25B4C0}" dt="2024-07-08T08:48:29.889" v="207" actId="20577"/>
          <ac:spMkLst>
            <pc:docMk/>
            <pc:sldMk cId="0" sldId="258"/>
            <ac:spMk id="6" creationId="{00000000-0000-0000-0000-000000000000}"/>
          </ac:spMkLst>
        </pc:spChg>
        <pc:picChg chg="del">
          <ac:chgData name="k. nvsssai" userId="d3bcdacd168ef58f" providerId="LiveId" clId="{1A014948-F5B9-415E-B7D9-FF274D25B4C0}" dt="2024-07-08T08:33:44.180" v="15" actId="478"/>
          <ac:picMkLst>
            <pc:docMk/>
            <pc:sldMk cId="0" sldId="258"/>
            <ac:picMk id="23" creationId="{00000000-0000-0000-0000-000000000000}"/>
          </ac:picMkLst>
        </pc:picChg>
      </pc:sldChg>
      <pc:sldChg chg="delSp modSp mod">
        <pc:chgData name="k. nvsssai" userId="d3bcdacd168ef58f" providerId="LiveId" clId="{1A014948-F5B9-415E-B7D9-FF274D25B4C0}" dt="2024-07-08T10:00:56.760" v="1097" actId="14100"/>
        <pc:sldMkLst>
          <pc:docMk/>
          <pc:sldMk cId="0" sldId="259"/>
        </pc:sldMkLst>
        <pc:spChg chg="mod">
          <ac:chgData name="k. nvsssai" userId="d3bcdacd168ef58f" providerId="LiveId" clId="{1A014948-F5B9-415E-B7D9-FF274D25B4C0}" dt="2024-07-08T10:00:56.760" v="1097" actId="14100"/>
          <ac:spMkLst>
            <pc:docMk/>
            <pc:sldMk cId="0" sldId="259"/>
            <ac:spMk id="3" creationId="{00000000-0000-0000-0000-000000000000}"/>
          </ac:spMkLst>
        </pc:spChg>
        <pc:spChg chg="mod">
          <ac:chgData name="k. nvsssai" userId="d3bcdacd168ef58f" providerId="LiveId" clId="{1A014948-F5B9-415E-B7D9-FF274D25B4C0}" dt="2024-07-08T08:49:19.289" v="221" actId="255"/>
          <ac:spMkLst>
            <pc:docMk/>
            <pc:sldMk cId="0" sldId="259"/>
            <ac:spMk id="4" creationId="{00000000-0000-0000-0000-000000000000}"/>
          </ac:spMkLst>
        </pc:spChg>
        <pc:picChg chg="del">
          <ac:chgData name="k. nvsssai" userId="d3bcdacd168ef58f" providerId="LiveId" clId="{1A014948-F5B9-415E-B7D9-FF274D25B4C0}" dt="2024-07-08T08:33:45.733" v="16" actId="478"/>
          <ac:picMkLst>
            <pc:docMk/>
            <pc:sldMk cId="0" sldId="259"/>
            <ac:picMk id="31" creationId="{00000000-0000-0000-0000-000000000000}"/>
          </ac:picMkLst>
        </pc:picChg>
      </pc:sldChg>
      <pc:sldChg chg="addSp delSp modSp mod">
        <pc:chgData name="k. nvsssai" userId="d3bcdacd168ef58f" providerId="LiveId" clId="{1A014948-F5B9-415E-B7D9-FF274D25B4C0}" dt="2024-07-08T15:41:16.742" v="1468" actId="14100"/>
        <pc:sldMkLst>
          <pc:docMk/>
          <pc:sldMk cId="0" sldId="260"/>
        </pc:sldMkLst>
        <pc:spChg chg="mod">
          <ac:chgData name="k. nvsssai" userId="d3bcdacd168ef58f" providerId="LiveId" clId="{1A014948-F5B9-415E-B7D9-FF274D25B4C0}" dt="2024-07-08T15:41:10.804" v="1467" actId="1076"/>
          <ac:spMkLst>
            <pc:docMk/>
            <pc:sldMk cId="0" sldId="260"/>
            <ac:spMk id="2" creationId="{00000000-0000-0000-0000-000000000000}"/>
          </ac:spMkLst>
        </pc:spChg>
        <pc:spChg chg="mod">
          <ac:chgData name="k. nvsssai" userId="d3bcdacd168ef58f" providerId="LiveId" clId="{1A014948-F5B9-415E-B7D9-FF274D25B4C0}" dt="2024-07-08T15:41:16.742" v="1468" actId="14100"/>
          <ac:spMkLst>
            <pc:docMk/>
            <pc:sldMk cId="0" sldId="260"/>
            <ac:spMk id="3" creationId="{00000000-0000-0000-0000-000000000000}"/>
          </ac:spMkLst>
        </pc:spChg>
        <pc:spChg chg="mod">
          <ac:chgData name="k. nvsssai" userId="d3bcdacd168ef58f" providerId="LiveId" clId="{1A014948-F5B9-415E-B7D9-FF274D25B4C0}" dt="2024-07-08T08:50:52.209" v="256" actId="20577"/>
          <ac:spMkLst>
            <pc:docMk/>
            <pc:sldMk cId="0" sldId="260"/>
            <ac:spMk id="4" creationId="{00000000-0000-0000-0000-000000000000}"/>
          </ac:spMkLst>
        </pc:spChg>
        <pc:picChg chg="mod">
          <ac:chgData name="k. nvsssai" userId="d3bcdacd168ef58f" providerId="LiveId" clId="{1A014948-F5B9-415E-B7D9-FF274D25B4C0}" dt="2024-07-08T15:40:47.364" v="1464" actId="14100"/>
          <ac:picMkLst>
            <pc:docMk/>
            <pc:sldMk cId="0" sldId="260"/>
            <ac:picMk id="7" creationId="{00000000-0000-0000-0000-000000000000}"/>
          </ac:picMkLst>
        </pc:picChg>
        <pc:picChg chg="del">
          <ac:chgData name="k. nvsssai" userId="d3bcdacd168ef58f" providerId="LiveId" clId="{1A014948-F5B9-415E-B7D9-FF274D25B4C0}" dt="2024-07-08T08:35:44.325" v="26" actId="478"/>
          <ac:picMkLst>
            <pc:docMk/>
            <pc:sldMk cId="0" sldId="260"/>
            <ac:picMk id="10" creationId="{00000000-0000-0000-0000-000000000000}"/>
          </ac:picMkLst>
        </pc:picChg>
        <pc:picChg chg="del">
          <ac:chgData name="k. nvsssai" userId="d3bcdacd168ef58f" providerId="LiveId" clId="{1A014948-F5B9-415E-B7D9-FF274D25B4C0}" dt="2024-07-08T08:33:47.159" v="17" actId="478"/>
          <ac:picMkLst>
            <pc:docMk/>
            <pc:sldMk cId="0" sldId="260"/>
            <ac:picMk id="11" creationId="{00000000-0000-0000-0000-000000000000}"/>
          </ac:picMkLst>
        </pc:picChg>
        <pc:picChg chg="add mod">
          <ac:chgData name="k. nvsssai" userId="d3bcdacd168ef58f" providerId="LiveId" clId="{1A014948-F5B9-415E-B7D9-FF274D25B4C0}" dt="2024-07-08T15:40:35.236" v="1462" actId="14100"/>
          <ac:picMkLst>
            <pc:docMk/>
            <pc:sldMk cId="0" sldId="260"/>
            <ac:picMk id="13" creationId="{CA253B9E-AE20-556E-5DA1-5BCF7C5E72E0}"/>
          </ac:picMkLst>
        </pc:picChg>
      </pc:sldChg>
      <pc:sldChg chg="addSp delSp modSp mod">
        <pc:chgData name="k. nvsssai" userId="d3bcdacd168ef58f" providerId="LiveId" clId="{1A014948-F5B9-415E-B7D9-FF274D25B4C0}" dt="2024-07-08T09:07:05.208" v="521" actId="14100"/>
        <pc:sldMkLst>
          <pc:docMk/>
          <pc:sldMk cId="0" sldId="261"/>
        </pc:sldMkLst>
        <pc:spChg chg="mod">
          <ac:chgData name="k. nvsssai" userId="d3bcdacd168ef58f" providerId="LiveId" clId="{1A014948-F5B9-415E-B7D9-FF274D25B4C0}" dt="2024-07-08T08:53:07.860" v="313" actId="20577"/>
          <ac:spMkLst>
            <pc:docMk/>
            <pc:sldMk cId="0" sldId="261"/>
            <ac:spMk id="6" creationId="{00000000-0000-0000-0000-000000000000}"/>
          </ac:spMkLst>
        </pc:spChg>
        <pc:picChg chg="del">
          <ac:chgData name="k. nvsssai" userId="d3bcdacd168ef58f" providerId="LiveId" clId="{1A014948-F5B9-415E-B7D9-FF274D25B4C0}" dt="2024-07-08T09:03:28.486" v="507" actId="478"/>
          <ac:picMkLst>
            <pc:docMk/>
            <pc:sldMk cId="0" sldId="261"/>
            <ac:picMk id="5" creationId="{00000000-0000-0000-0000-000000000000}"/>
          </ac:picMkLst>
        </pc:picChg>
        <pc:picChg chg="del">
          <ac:chgData name="k. nvsssai" userId="d3bcdacd168ef58f" providerId="LiveId" clId="{1A014948-F5B9-415E-B7D9-FF274D25B4C0}" dt="2024-07-08T08:33:48.860" v="18" actId="478"/>
          <ac:picMkLst>
            <pc:docMk/>
            <pc:sldMk cId="0" sldId="261"/>
            <ac:picMk id="16" creationId="{00000000-0000-0000-0000-000000000000}"/>
          </ac:picMkLst>
        </pc:picChg>
        <pc:picChg chg="add mod">
          <ac:chgData name="k. nvsssai" userId="d3bcdacd168ef58f" providerId="LiveId" clId="{1A014948-F5B9-415E-B7D9-FF274D25B4C0}" dt="2024-07-08T09:03:45.353" v="512" actId="14100"/>
          <ac:picMkLst>
            <pc:docMk/>
            <pc:sldMk cId="0" sldId="261"/>
            <ac:picMk id="17" creationId="{E6169CD3-3842-54A4-8C55-1A3E3D9E124B}"/>
          </ac:picMkLst>
        </pc:picChg>
        <pc:picChg chg="add mod">
          <ac:chgData name="k. nvsssai" userId="d3bcdacd168ef58f" providerId="LiveId" clId="{1A014948-F5B9-415E-B7D9-FF274D25B4C0}" dt="2024-07-08T09:07:05.208" v="521" actId="14100"/>
          <ac:picMkLst>
            <pc:docMk/>
            <pc:sldMk cId="0" sldId="261"/>
            <ac:picMk id="18" creationId="{37AF5961-99C2-B017-D6AD-80AFEFBB85B6}"/>
          </ac:picMkLst>
        </pc:picChg>
      </pc:sldChg>
      <pc:sldChg chg="addSp delSp modSp mod">
        <pc:chgData name="k. nvsssai" userId="d3bcdacd168ef58f" providerId="LiveId" clId="{1A014948-F5B9-415E-B7D9-FF274D25B4C0}" dt="2024-07-08T09:42:11.974" v="1096" actId="14100"/>
        <pc:sldMkLst>
          <pc:docMk/>
          <pc:sldMk cId="0" sldId="262"/>
        </pc:sldMkLst>
        <pc:spChg chg="mod">
          <ac:chgData name="k. nvsssai" userId="d3bcdacd168ef58f" providerId="LiveId" clId="{1A014948-F5B9-415E-B7D9-FF274D25B4C0}" dt="2024-07-08T08:55:36.264" v="384" actId="1076"/>
          <ac:spMkLst>
            <pc:docMk/>
            <pc:sldMk cId="0" sldId="262"/>
            <ac:spMk id="3" creationId="{00000000-0000-0000-0000-000000000000}"/>
          </ac:spMkLst>
        </pc:spChg>
        <pc:spChg chg="mod">
          <ac:chgData name="k. nvsssai" userId="d3bcdacd168ef58f" providerId="LiveId" clId="{1A014948-F5B9-415E-B7D9-FF274D25B4C0}" dt="2024-07-08T08:56:18.095" v="392" actId="20577"/>
          <ac:spMkLst>
            <pc:docMk/>
            <pc:sldMk cId="0" sldId="262"/>
            <ac:spMk id="6" creationId="{00000000-0000-0000-0000-000000000000}"/>
          </ac:spMkLst>
        </pc:spChg>
        <pc:picChg chg="mod">
          <ac:chgData name="k. nvsssai" userId="d3bcdacd168ef58f" providerId="LiveId" clId="{1A014948-F5B9-415E-B7D9-FF274D25B4C0}" dt="2024-07-08T09:42:11.974" v="1096" actId="14100"/>
          <ac:picMkLst>
            <pc:docMk/>
            <pc:sldMk cId="0" sldId="262"/>
            <ac:picMk id="4" creationId="{00000000-0000-0000-0000-000000000000}"/>
          </ac:picMkLst>
        </pc:picChg>
        <pc:picChg chg="del">
          <ac:chgData name="k. nvsssai" userId="d3bcdacd168ef58f" providerId="LiveId" clId="{1A014948-F5B9-415E-B7D9-FF274D25B4C0}" dt="2024-07-08T08:38:05.830" v="33" actId="478"/>
          <ac:picMkLst>
            <pc:docMk/>
            <pc:sldMk cId="0" sldId="262"/>
            <ac:picMk id="5" creationId="{00000000-0000-0000-0000-000000000000}"/>
          </ac:picMkLst>
        </pc:picChg>
        <pc:picChg chg="del">
          <ac:chgData name="k. nvsssai" userId="d3bcdacd168ef58f" providerId="LiveId" clId="{1A014948-F5B9-415E-B7D9-FF274D25B4C0}" dt="2024-07-08T08:33:51.868" v="19" actId="478"/>
          <ac:picMkLst>
            <pc:docMk/>
            <pc:sldMk cId="0" sldId="262"/>
            <ac:picMk id="16" creationId="{00000000-0000-0000-0000-000000000000}"/>
          </ac:picMkLst>
        </pc:picChg>
        <pc:picChg chg="add mod">
          <ac:chgData name="k. nvsssai" userId="d3bcdacd168ef58f" providerId="LiveId" clId="{1A014948-F5B9-415E-B7D9-FF274D25B4C0}" dt="2024-07-08T08:38:31.874" v="39" actId="1076"/>
          <ac:picMkLst>
            <pc:docMk/>
            <pc:sldMk cId="0" sldId="262"/>
            <ac:picMk id="17" creationId="{03CFF8D3-7DE8-E2A1-08B2-8EB100F6DF24}"/>
          </ac:picMkLst>
        </pc:picChg>
      </pc:sldChg>
      <pc:sldChg chg="addSp delSp modSp mod">
        <pc:chgData name="k. nvsssai" userId="d3bcdacd168ef58f" providerId="LiveId" clId="{1A014948-F5B9-415E-B7D9-FF274D25B4C0}" dt="2024-07-08T09:05:50.272" v="517" actId="14100"/>
        <pc:sldMkLst>
          <pc:docMk/>
          <pc:sldMk cId="0" sldId="263"/>
        </pc:sldMkLst>
        <pc:spChg chg="mod">
          <ac:chgData name="k. nvsssai" userId="d3bcdacd168ef58f" providerId="LiveId" clId="{1A014948-F5B9-415E-B7D9-FF274D25B4C0}" dt="2024-07-08T08:57:23.252" v="414" actId="20577"/>
          <ac:spMkLst>
            <pc:docMk/>
            <pc:sldMk cId="0" sldId="263"/>
            <ac:spMk id="6" creationId="{00000000-0000-0000-0000-000000000000}"/>
          </ac:spMkLst>
        </pc:spChg>
        <pc:picChg chg="mod">
          <ac:chgData name="k. nvsssai" userId="d3bcdacd168ef58f" providerId="LiveId" clId="{1A014948-F5B9-415E-B7D9-FF274D25B4C0}" dt="2024-07-08T08:22:41.781" v="1" actId="14100"/>
          <ac:picMkLst>
            <pc:docMk/>
            <pc:sldMk cId="0" sldId="263"/>
            <ac:picMk id="5" creationId="{00000000-0000-0000-0000-000000000000}"/>
          </ac:picMkLst>
        </pc:picChg>
        <pc:picChg chg="del">
          <ac:chgData name="k. nvsssai" userId="d3bcdacd168ef58f" providerId="LiveId" clId="{1A014948-F5B9-415E-B7D9-FF274D25B4C0}" dt="2024-07-08T08:33:53.365" v="20" actId="478"/>
          <ac:picMkLst>
            <pc:docMk/>
            <pc:sldMk cId="0" sldId="263"/>
            <ac:picMk id="17" creationId="{00000000-0000-0000-0000-000000000000}"/>
          </ac:picMkLst>
        </pc:picChg>
        <pc:picChg chg="add mod">
          <ac:chgData name="k. nvsssai" userId="d3bcdacd168ef58f" providerId="LiveId" clId="{1A014948-F5B9-415E-B7D9-FF274D25B4C0}" dt="2024-07-08T09:05:50.272" v="517" actId="14100"/>
          <ac:picMkLst>
            <pc:docMk/>
            <pc:sldMk cId="0" sldId="263"/>
            <ac:picMk id="18" creationId="{D8E246A7-AE47-FDC8-0530-E1C654E290A0}"/>
          </ac:picMkLst>
        </pc:picChg>
      </pc:sldChg>
      <pc:sldChg chg="delSp modSp mod">
        <pc:chgData name="k. nvsssai" userId="d3bcdacd168ef58f" providerId="LiveId" clId="{1A014948-F5B9-415E-B7D9-FF274D25B4C0}" dt="2024-07-08T15:31:51.988" v="1134" actId="1076"/>
        <pc:sldMkLst>
          <pc:docMk/>
          <pc:sldMk cId="0" sldId="264"/>
        </pc:sldMkLst>
        <pc:spChg chg="mod">
          <ac:chgData name="k. nvsssai" userId="d3bcdacd168ef58f" providerId="LiveId" clId="{1A014948-F5B9-415E-B7D9-FF274D25B4C0}" dt="2024-07-08T08:57:39.106" v="416" actId="1076"/>
          <ac:spMkLst>
            <pc:docMk/>
            <pc:sldMk cId="0" sldId="264"/>
            <ac:spMk id="3" creationId="{00000000-0000-0000-0000-000000000000}"/>
          </ac:spMkLst>
        </pc:spChg>
        <pc:spChg chg="mod">
          <ac:chgData name="k. nvsssai" userId="d3bcdacd168ef58f" providerId="LiveId" clId="{1A014948-F5B9-415E-B7D9-FF274D25B4C0}" dt="2024-07-08T08:58:06.911" v="433" actId="255"/>
          <ac:spMkLst>
            <pc:docMk/>
            <pc:sldMk cId="0" sldId="264"/>
            <ac:spMk id="6" creationId="{00000000-0000-0000-0000-000000000000}"/>
          </ac:spMkLst>
        </pc:spChg>
        <pc:picChg chg="mod">
          <ac:chgData name="k. nvsssai" userId="d3bcdacd168ef58f" providerId="LiveId" clId="{1A014948-F5B9-415E-B7D9-FF274D25B4C0}" dt="2024-07-08T15:31:51.988" v="1134" actId="1076"/>
          <ac:picMkLst>
            <pc:docMk/>
            <pc:sldMk cId="0" sldId="264"/>
            <ac:picMk id="5" creationId="{00000000-0000-0000-0000-000000000000}"/>
          </ac:picMkLst>
        </pc:picChg>
        <pc:picChg chg="del">
          <ac:chgData name="k. nvsssai" userId="d3bcdacd168ef58f" providerId="LiveId" clId="{1A014948-F5B9-415E-B7D9-FF274D25B4C0}" dt="2024-07-08T08:33:54.511" v="21" actId="478"/>
          <ac:picMkLst>
            <pc:docMk/>
            <pc:sldMk cId="0" sldId="264"/>
            <ac:picMk id="19" creationId="{00000000-0000-0000-0000-000000000000}"/>
          </ac:picMkLst>
        </pc:picChg>
      </pc:sldChg>
      <pc:sldChg chg="delSp modSp mod">
        <pc:chgData name="k. nvsssai" userId="d3bcdacd168ef58f" providerId="LiveId" clId="{1A014948-F5B9-415E-B7D9-FF274D25B4C0}" dt="2024-07-08T09:29:38.134" v="1094" actId="255"/>
        <pc:sldMkLst>
          <pc:docMk/>
          <pc:sldMk cId="0" sldId="265"/>
        </pc:sldMkLst>
        <pc:spChg chg="mod">
          <ac:chgData name="k. nvsssai" userId="d3bcdacd168ef58f" providerId="LiveId" clId="{1A014948-F5B9-415E-B7D9-FF274D25B4C0}" dt="2024-07-08T09:29:38.134" v="1094" actId="255"/>
          <ac:spMkLst>
            <pc:docMk/>
            <pc:sldMk cId="0" sldId="265"/>
            <ac:spMk id="3" creationId="{00000000-0000-0000-0000-000000000000}"/>
          </ac:spMkLst>
        </pc:spChg>
        <pc:picChg chg="del">
          <ac:chgData name="k. nvsssai" userId="d3bcdacd168ef58f" providerId="LiveId" clId="{1A014948-F5B9-415E-B7D9-FF274D25B4C0}" dt="2024-07-08T08:33:55.516" v="22" actId="478"/>
          <ac:picMkLst>
            <pc:docMk/>
            <pc:sldMk cId="0" sldId="265"/>
            <ac:picMk id="11" creationId="{00000000-0000-0000-0000-000000000000}"/>
          </ac:picMkLst>
        </pc:picChg>
      </pc:sldChg>
      <pc:sldChg chg="delSp modSp mod">
        <pc:chgData name="k. nvsssai" userId="d3bcdacd168ef58f" providerId="LiveId" clId="{1A014948-F5B9-415E-B7D9-FF274D25B4C0}" dt="2024-07-08T09:29:06.637" v="1082" actId="255"/>
        <pc:sldMkLst>
          <pc:docMk/>
          <pc:sldMk cId="0" sldId="266"/>
        </pc:sldMkLst>
        <pc:spChg chg="mod">
          <ac:chgData name="k. nvsssai" userId="d3bcdacd168ef58f" providerId="LiveId" clId="{1A014948-F5B9-415E-B7D9-FF274D25B4C0}" dt="2024-07-08T09:29:06.637" v="1082" actId="255"/>
          <ac:spMkLst>
            <pc:docMk/>
            <pc:sldMk cId="0" sldId="266"/>
            <ac:spMk id="6" creationId="{00000000-0000-0000-0000-000000000000}"/>
          </ac:spMkLst>
        </pc:spChg>
        <pc:picChg chg="del">
          <ac:chgData name="k. nvsssai" userId="d3bcdacd168ef58f" providerId="LiveId" clId="{1A014948-F5B9-415E-B7D9-FF274D25B4C0}" dt="2024-07-08T08:33:57.554" v="23" actId="478"/>
          <ac:picMkLst>
            <pc:docMk/>
            <pc:sldMk cId="0" sldId="266"/>
            <ac:picMk id="10" creationId="{00000000-0000-0000-0000-000000000000}"/>
          </ac:picMkLst>
        </pc:picChg>
      </pc:sldChg>
      <pc:sldChg chg="addSp delSp modSp mod">
        <pc:chgData name="k. nvsssai" userId="d3bcdacd168ef58f" providerId="LiveId" clId="{1A014948-F5B9-415E-B7D9-FF274D25B4C0}" dt="2024-07-08T09:02:52.703" v="506" actId="1076"/>
        <pc:sldMkLst>
          <pc:docMk/>
          <pc:sldMk cId="0" sldId="267"/>
        </pc:sldMkLst>
        <pc:picChg chg="del">
          <ac:chgData name="k. nvsssai" userId="d3bcdacd168ef58f" providerId="LiveId" clId="{1A014948-F5B9-415E-B7D9-FF274D25B4C0}" dt="2024-07-08T08:33:59.002" v="24" actId="478"/>
          <ac:picMkLst>
            <pc:docMk/>
            <pc:sldMk cId="0" sldId="267"/>
            <ac:picMk id="5" creationId="{00000000-0000-0000-0000-000000000000}"/>
          </ac:picMkLst>
        </pc:picChg>
        <pc:picChg chg="add mod">
          <ac:chgData name="k. nvsssai" userId="d3bcdacd168ef58f" providerId="LiveId" clId="{1A014948-F5B9-415E-B7D9-FF274D25B4C0}" dt="2024-07-08T09:02:52.703" v="506" actId="1076"/>
          <ac:picMkLst>
            <pc:docMk/>
            <pc:sldMk cId="0" sldId="267"/>
            <ac:picMk id="6" creationId="{B849BC3B-9BDB-44C4-4580-7646756BCC8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830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4630400" cy="54864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48640" y="5952164"/>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Subtitle 2"/>
          <p:cNvSpPr>
            <a:spLocks noGrp="1"/>
          </p:cNvSpPr>
          <p:nvPr>
            <p:ph type="subTitle" idx="1"/>
          </p:nvPr>
        </p:nvSpPr>
        <p:spPr>
          <a:xfrm>
            <a:off x="10332720" y="5952164"/>
            <a:ext cx="3840480" cy="1755648"/>
          </a:xfrm>
        </p:spPr>
        <p:txBody>
          <a:bodyPr lIns="91440" rIns="91440" anchor="ctr">
            <a:normAutofit/>
          </a:bodyPr>
          <a:lstStyle>
            <a:lvl1pPr marL="0" indent="0" algn="l">
              <a:lnSpc>
                <a:spcPct val="100000"/>
              </a:lnSpc>
              <a:spcBef>
                <a:spcPts val="0"/>
              </a:spcBef>
              <a:buNone/>
              <a:defRPr sz="2160">
                <a:solidFill>
                  <a:schemeClr val="tx1">
                    <a:lumMod val="95000"/>
                    <a:lumOff val="5000"/>
                  </a:schemeClr>
                </a:solidFill>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vl6pPr marL="2743200" indent="0" algn="ctr">
              <a:buNone/>
              <a:defRPr sz="2160"/>
            </a:lvl6pPr>
            <a:lvl7pPr marL="3291840" indent="0" algn="ctr">
              <a:buNone/>
              <a:defRPr sz="2160"/>
            </a:lvl7pPr>
            <a:lvl8pPr marL="3840480" indent="0" algn="ctr">
              <a:buNone/>
              <a:defRPr sz="2160"/>
            </a:lvl8pPr>
            <a:lvl9pPr marL="438912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26989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133802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914400"/>
            <a:ext cx="3154680" cy="649224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188721" y="914400"/>
            <a:ext cx="9098280" cy="64922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2070080" y="71116"/>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71171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226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8338313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4630400" cy="54864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5952164"/>
            <a:ext cx="9326880" cy="1755648"/>
          </a:xfrm>
        </p:spPr>
        <p:txBody>
          <a:bodyPr anchor="ctr">
            <a:normAutofit/>
          </a:bodyPr>
          <a:lstStyle>
            <a:lvl1pPr algn="r">
              <a:defRPr sz="6000" b="0" spc="240" baseline="0"/>
            </a:lvl1pPr>
          </a:lstStyle>
          <a:p>
            <a:r>
              <a:rPr lang="en-US"/>
              <a:t>Click to edit Master title style</a:t>
            </a:r>
            <a:endParaRPr lang="en-US" dirty="0"/>
          </a:p>
        </p:txBody>
      </p:sp>
      <p:sp>
        <p:nvSpPr>
          <p:cNvPr id="3" name="Text Placeholder 2"/>
          <p:cNvSpPr>
            <a:spLocks noGrp="1"/>
          </p:cNvSpPr>
          <p:nvPr>
            <p:ph type="body" idx="1"/>
          </p:nvPr>
        </p:nvSpPr>
        <p:spPr>
          <a:xfrm>
            <a:off x="10332720" y="5952164"/>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0126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28954" y="702259"/>
            <a:ext cx="11664086" cy="179953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228952"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87184"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6657930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28954" y="2615563"/>
            <a:ext cx="5705856" cy="987552"/>
          </a:xfrm>
        </p:spPr>
        <p:txBody>
          <a:bodyPr lIns="137160" rIns="137160" anchor="ctr">
            <a:normAutofit/>
          </a:bodyPr>
          <a:lstStyle>
            <a:lvl1pPr marL="0" indent="0">
              <a:spcBef>
                <a:spcPts val="0"/>
              </a:spcBef>
              <a:spcAft>
                <a:spcPts val="0"/>
              </a:spcAft>
              <a:buNone/>
              <a:defRPr sz="2760" b="0" cap="none" baseline="0">
                <a:solidFill>
                  <a:schemeClr val="accent1"/>
                </a:solidFill>
                <a:latin typeface="+mn-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28954"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189066" y="2615563"/>
            <a:ext cx="5705856" cy="987552"/>
          </a:xfrm>
        </p:spPr>
        <p:txBody>
          <a:bodyPr lIns="137160" rIns="137160" anchor="ctr">
            <a:normAutofit/>
          </a:bodyPr>
          <a:lstStyle>
            <a:lvl1pPr marL="0" indent="0">
              <a:spcBef>
                <a:spcPts val="0"/>
              </a:spcBef>
              <a:spcAft>
                <a:spcPts val="0"/>
              </a:spcAft>
              <a:buNone/>
              <a:defRPr lang="en-US" sz="2760" b="0" kern="1200" cap="none" baseline="0" dirty="0">
                <a:solidFill>
                  <a:schemeClr val="accent1"/>
                </a:solidFill>
                <a:latin typeface="+mn-lt"/>
                <a:ea typeface="+mn-ea"/>
                <a:cs typeface="+mn-cs"/>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marL="0" lvl="0" indent="0" algn="l" defTabSz="1097280" rtl="0" eaLnBrk="1" latinLnBrk="0" hangingPunct="1">
              <a:lnSpc>
                <a:spcPct val="90000"/>
              </a:lnSpc>
              <a:spcBef>
                <a:spcPts val="2160"/>
              </a:spcBef>
              <a:buNone/>
            </a:pPr>
            <a:r>
              <a:rPr lang="en-US"/>
              <a:t>Click to edit Master text styles</a:t>
            </a:r>
          </a:p>
        </p:txBody>
      </p:sp>
      <p:sp>
        <p:nvSpPr>
          <p:cNvPr id="6" name="Content Placeholder 5"/>
          <p:cNvSpPr>
            <a:spLocks noGrp="1"/>
          </p:cNvSpPr>
          <p:nvPr>
            <p:ph sz="quarter" idx="4"/>
          </p:nvPr>
        </p:nvSpPr>
        <p:spPr>
          <a:xfrm>
            <a:off x="7189066"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7/8/2024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7458735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7/8/2024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9309117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7/8/2024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1899619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228954" y="565811"/>
            <a:ext cx="5266944" cy="2084832"/>
          </a:xfrm>
        </p:spPr>
        <p:txBody>
          <a:bodyPr>
            <a:noAutofit/>
          </a:bodyPr>
          <a:lstStyle>
            <a:lvl1pPr>
              <a:lnSpc>
                <a:spcPct val="80000"/>
              </a:lnSpc>
              <a:defRPr sz="4800"/>
            </a:lvl1pPr>
          </a:lstStyle>
          <a:p>
            <a:r>
              <a:rPr lang="en-US"/>
              <a:t>Click to edit Master title style</a:t>
            </a:r>
            <a:endParaRPr lang="en-US" dirty="0"/>
          </a:p>
        </p:txBody>
      </p:sp>
      <p:sp>
        <p:nvSpPr>
          <p:cNvPr id="3" name="Content Placeholder 2"/>
          <p:cNvSpPr>
            <a:spLocks noGrp="1"/>
          </p:cNvSpPr>
          <p:nvPr>
            <p:ph idx="1"/>
          </p:nvPr>
        </p:nvSpPr>
        <p:spPr>
          <a:xfrm>
            <a:off x="6858000" y="987552"/>
            <a:ext cx="6814109" cy="6221578"/>
          </a:xfrm>
        </p:spPr>
        <p:txBody>
          <a:bodyPr/>
          <a:lstStyle>
            <a:lvl1pPr>
              <a:defRPr sz="2880"/>
            </a:lvl1pPr>
            <a:lvl2pPr>
              <a:defRPr sz="240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28954" y="2709007"/>
            <a:ext cx="5266944" cy="4514753"/>
          </a:xfrm>
        </p:spPr>
        <p:txBody>
          <a:bodyPr lIns="91440" rIns="91440">
            <a:normAutofit/>
          </a:bodyPr>
          <a:lstStyle>
            <a:lvl1pPr marL="0" indent="0">
              <a:lnSpc>
                <a:spcPct val="108000"/>
              </a:lnSpc>
              <a:spcBef>
                <a:spcPts val="720"/>
              </a:spcBef>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2696096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5952166"/>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4626742" cy="5486400"/>
          </a:xfrm>
          <a:solidFill>
            <a:schemeClr val="accent1">
              <a:lumMod val="60000"/>
              <a:lumOff val="40000"/>
            </a:schemeClr>
          </a:solidFill>
        </p:spPr>
        <p:txBody>
          <a:bodyPr lIns="457200" tIns="365760" rIns="45720" bIns="45720"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332720" y="5952166"/>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41670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8954" y="702259"/>
            <a:ext cx="11664086" cy="179953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28954" y="2743200"/>
            <a:ext cx="11664088" cy="4828032"/>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28955" y="7764845"/>
            <a:ext cx="2584972"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90298CD5-6C1E-4009-B41F-6DF62E31D3BE}" type="datetimeFigureOut">
              <a:rPr lang="en-US" smtClean="0"/>
              <a:pPr/>
              <a:t>7/8/2024</a:t>
            </a:fld>
            <a:endParaRPr lang="en-US" dirty="0"/>
          </a:p>
        </p:txBody>
      </p:sp>
      <p:sp>
        <p:nvSpPr>
          <p:cNvPr id="5" name="Footer Placeholder 4"/>
          <p:cNvSpPr>
            <a:spLocks noGrp="1"/>
          </p:cNvSpPr>
          <p:nvPr>
            <p:ph type="ftr" sz="quarter" idx="3"/>
          </p:nvPr>
        </p:nvSpPr>
        <p:spPr>
          <a:xfrm>
            <a:off x="5811519" y="7764845"/>
            <a:ext cx="7081751" cy="329184"/>
          </a:xfrm>
          <a:prstGeom prst="rect">
            <a:avLst/>
          </a:prstGeom>
        </p:spPr>
        <p:txBody>
          <a:bodyPr vert="horz" lIns="91440" tIns="45720" rIns="91440" bIns="45720" rtlCol="0" anchor="ctr"/>
          <a:lstStyle>
            <a:lvl1pPr algn="r">
              <a:defRPr sz="12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3004800" y="7764845"/>
            <a:ext cx="1168400"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914400" y="991589"/>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12407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sldNum="0" hdr="0" ftr="0" dt="0"/>
  <p:txStyles>
    <p:titleStyle>
      <a:lvl1pPr algn="l" defTabSz="1097280" rtl="0" eaLnBrk="1" latinLnBrk="0" hangingPunct="1">
        <a:lnSpc>
          <a:spcPct val="80000"/>
        </a:lnSpc>
        <a:spcBef>
          <a:spcPct val="0"/>
        </a:spcBef>
        <a:buNone/>
        <a:defRPr sz="6000" kern="1200" cap="all" spc="120" baseline="0">
          <a:solidFill>
            <a:schemeClr val="tx1">
              <a:lumMod val="95000"/>
              <a:lumOff val="5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1"/>
        </a:buClr>
        <a:buSzPct val="100000"/>
        <a:buFont typeface="Tw Cen MT" panose="020B0602020104020603" pitchFamily="34" charset="0"/>
        <a:buChar char=" "/>
        <a:defRPr sz="2640" kern="1200">
          <a:solidFill>
            <a:schemeClr val="tx1"/>
          </a:solidFill>
          <a:latin typeface="+mn-lt"/>
          <a:ea typeface="+mn-ea"/>
          <a:cs typeface="+mn-cs"/>
        </a:defRPr>
      </a:lvl1pPr>
      <a:lvl2pPr marL="318211" indent="-164592" algn="l" defTabSz="1097280" rtl="0" eaLnBrk="1" latinLnBrk="0" hangingPunct="1">
        <a:lnSpc>
          <a:spcPct val="90000"/>
        </a:lnSpc>
        <a:spcBef>
          <a:spcPts val="240"/>
        </a:spcBef>
        <a:spcAft>
          <a:spcPts val="480"/>
        </a:spcAft>
        <a:buClr>
          <a:schemeClr val="accent1"/>
        </a:buClr>
        <a:buFont typeface="Wingdings 3" pitchFamily="18" charset="2"/>
        <a:buChar char=""/>
        <a:defRPr sz="2160" kern="1200">
          <a:solidFill>
            <a:schemeClr val="tx1"/>
          </a:solidFill>
          <a:latin typeface="+mn-lt"/>
          <a:ea typeface="+mn-ea"/>
          <a:cs typeface="+mn-cs"/>
        </a:defRPr>
      </a:lvl2pPr>
      <a:lvl3pPr marL="53766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3pPr>
      <a:lvl4pPr marL="71323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4pPr>
      <a:lvl5pPr marL="932688"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5pPr>
      <a:lvl6pPr marL="1097280"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6pPr>
      <a:lvl7pPr marL="1272845"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7pPr>
      <a:lvl8pPr marL="145938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8pPr>
      <a:lvl9pPr marL="163494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64164"/>
            <a:ext cx="14630400" cy="8357808"/>
          </a:xfrm>
          <a:prstGeom prst="rect">
            <a:avLst/>
          </a:prstGeom>
          <a:solidFill>
            <a:srgbClr val="252833"/>
          </a:solidFill>
          <a:ln/>
        </p:spPr>
        <p:txBody>
          <a:bodyPr/>
          <a:lstStyle/>
          <a:p>
            <a:r>
              <a:rPr lang="en-IN" sz="6120" dirty="0">
                <a:solidFill>
                  <a:schemeClr val="accent1">
                    <a:lumMod val="75000"/>
                  </a:schemeClr>
                </a:solidFill>
              </a:rPr>
              <a:t>    </a:t>
            </a:r>
            <a:r>
              <a:rPr lang="en-IN" sz="6000" dirty="0">
                <a:solidFill>
                  <a:schemeClr val="accent1">
                    <a:lumMod val="60000"/>
                    <a:lumOff val="40000"/>
                  </a:schemeClr>
                </a:solidFill>
              </a:rPr>
              <a:t>STUDENT DETAILS</a:t>
            </a:r>
          </a:p>
          <a:p>
            <a:r>
              <a:rPr lang="en-IN" sz="6000" dirty="0">
                <a:solidFill>
                  <a:schemeClr val="accent1">
                    <a:lumMod val="60000"/>
                    <a:lumOff val="40000"/>
                  </a:schemeClr>
                </a:solidFill>
              </a:rPr>
              <a:t>_____________________________________</a:t>
            </a:r>
            <a:endParaRPr lang="en-IN" sz="3600" dirty="0">
              <a:solidFill>
                <a:srgbClr val="00B0F0"/>
              </a:solidFill>
            </a:endParaRPr>
          </a:p>
          <a:p>
            <a:pPr algn="just"/>
            <a:r>
              <a:rPr lang="en-IN" sz="3600" dirty="0">
                <a:solidFill>
                  <a:srgbClr val="00B0F0"/>
                </a:solidFill>
              </a:rPr>
              <a:t>        </a:t>
            </a:r>
            <a:r>
              <a:rPr lang="en-IN" sz="6600" dirty="0">
                <a:solidFill>
                  <a:srgbClr val="00B0F0"/>
                </a:solidFill>
              </a:rPr>
              <a:t> </a:t>
            </a:r>
            <a:r>
              <a:rPr lang="en-IN" sz="4000" dirty="0">
                <a:solidFill>
                  <a:srgbClr val="00B0F0"/>
                </a:solidFill>
              </a:rPr>
              <a:t>NAME: </a:t>
            </a:r>
            <a:r>
              <a:rPr lang="en-IN" sz="3600" dirty="0">
                <a:solidFill>
                  <a:schemeClr val="bg1"/>
                </a:solidFill>
              </a:rPr>
              <a:t>KAPALAVAI NAGA VENKATA SATYA SRI SAI</a:t>
            </a:r>
          </a:p>
          <a:p>
            <a:pPr algn="just"/>
            <a:r>
              <a:rPr lang="en-IN" sz="4400" dirty="0">
                <a:solidFill>
                  <a:srgbClr val="00B0F0"/>
                </a:solidFill>
              </a:rPr>
              <a:t>        </a:t>
            </a:r>
            <a:r>
              <a:rPr lang="en-IN" sz="4000" dirty="0">
                <a:solidFill>
                  <a:srgbClr val="00B0F0"/>
                </a:solidFill>
              </a:rPr>
              <a:t>ROLL NO: </a:t>
            </a:r>
            <a:r>
              <a:rPr lang="en-IN" sz="3600" dirty="0">
                <a:solidFill>
                  <a:schemeClr val="bg1"/>
                </a:solidFill>
              </a:rPr>
              <a:t>22ME1A4631</a:t>
            </a:r>
          </a:p>
          <a:p>
            <a:pPr algn="just"/>
            <a:r>
              <a:rPr lang="en-IN" sz="3600" dirty="0">
                <a:solidFill>
                  <a:schemeClr val="bg1"/>
                </a:solidFill>
              </a:rPr>
              <a:t>          </a:t>
            </a:r>
            <a:r>
              <a:rPr lang="en-IN" sz="4000" dirty="0">
                <a:solidFill>
                  <a:srgbClr val="00B0F0"/>
                </a:solidFill>
              </a:rPr>
              <a:t>BRANCH: </a:t>
            </a:r>
            <a:r>
              <a:rPr lang="en-IN" sz="3600" dirty="0">
                <a:solidFill>
                  <a:schemeClr val="bg1"/>
                </a:solidFill>
              </a:rPr>
              <a:t>CYBER SECURITY</a:t>
            </a:r>
          </a:p>
          <a:p>
            <a:pPr algn="just"/>
            <a:r>
              <a:rPr lang="en-IN" sz="3600" dirty="0">
                <a:solidFill>
                  <a:schemeClr val="bg1"/>
                </a:solidFill>
              </a:rPr>
              <a:t>          </a:t>
            </a:r>
            <a:r>
              <a:rPr lang="en-IN" sz="4000" dirty="0">
                <a:solidFill>
                  <a:srgbClr val="00B0F0"/>
                </a:solidFill>
              </a:rPr>
              <a:t>EMAIL ID: </a:t>
            </a:r>
            <a:r>
              <a:rPr lang="en-IN" sz="3600" dirty="0">
                <a:solidFill>
                  <a:schemeClr val="bg1"/>
                </a:solidFill>
              </a:rPr>
              <a:t>KNVSSSAI51@GMAIL.COM</a:t>
            </a:r>
          </a:p>
          <a:p>
            <a:pPr algn="just"/>
            <a:r>
              <a:rPr lang="en-IN" sz="4400" dirty="0">
                <a:solidFill>
                  <a:srgbClr val="00B0F0"/>
                </a:solidFill>
              </a:rPr>
              <a:t>      </a:t>
            </a:r>
            <a:r>
              <a:rPr lang="en-IN" sz="4000" dirty="0">
                <a:solidFill>
                  <a:srgbClr val="00B0F0"/>
                </a:solidFill>
              </a:rPr>
              <a:t>  NAME OF THE COLLEGE: </a:t>
            </a:r>
            <a:r>
              <a:rPr lang="en-IN" sz="3600" dirty="0">
                <a:solidFill>
                  <a:schemeClr val="bg1"/>
                </a:solidFill>
              </a:rPr>
              <a:t>RAMACHANDRA COLLEGE OF</a:t>
            </a:r>
          </a:p>
          <a:p>
            <a:pPr algn="just"/>
            <a:r>
              <a:rPr lang="en-IN" sz="3600" dirty="0">
                <a:solidFill>
                  <a:schemeClr val="bg1"/>
                </a:solidFill>
              </a:rPr>
              <a:t>                                                   ENGINEERING(RCEE) </a:t>
            </a:r>
          </a:p>
          <a:p>
            <a:pPr algn="just"/>
            <a:r>
              <a:rPr lang="en-IN" sz="4400" dirty="0">
                <a:solidFill>
                  <a:srgbClr val="00B0F0"/>
                </a:solidFill>
              </a:rPr>
              <a:t>       </a:t>
            </a:r>
            <a:endParaRPr lang="en-IN" sz="3600" dirty="0">
              <a:solidFill>
                <a:schemeClr val="bg1"/>
              </a:solidFill>
            </a:endParaRPr>
          </a:p>
        </p:txBody>
      </p:sp>
      <p:sp>
        <p:nvSpPr>
          <p:cNvPr id="4" name="Text 2"/>
          <p:cNvSpPr/>
          <p:nvPr/>
        </p:nvSpPr>
        <p:spPr>
          <a:xfrm>
            <a:off x="837724" y="3762732"/>
            <a:ext cx="5632490" cy="704017"/>
          </a:xfrm>
          <a:prstGeom prst="rect">
            <a:avLst/>
          </a:prstGeom>
          <a:noFill/>
          <a:ln/>
        </p:spPr>
        <p:txBody>
          <a:bodyPr wrap="none" rtlCol="0" anchor="t"/>
          <a:lstStyle/>
          <a:p>
            <a:pPr marL="0" indent="0">
              <a:lnSpc>
                <a:spcPts val="5544"/>
              </a:lnSpc>
              <a:buNone/>
            </a:pPr>
            <a:endParaRPr lang="en-US" sz="443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txBody>
          <a:bodyPr/>
          <a:lstStyle/>
          <a:p>
            <a:r>
              <a:rPr lang="en-IN" dirty="0"/>
              <a:t>    </a:t>
            </a:r>
          </a:p>
          <a:p>
            <a:endParaRPr lang="en-IN" dirty="0"/>
          </a:p>
          <a:p>
            <a:endParaRPr lang="en-IN" dirty="0"/>
          </a:p>
          <a:p>
            <a:endParaRPr lang="en-IN" dirty="0"/>
          </a:p>
          <a:p>
            <a:endParaRPr lang="en-IN" dirty="0"/>
          </a:p>
          <a:p>
            <a:r>
              <a:rPr lang="en-IN" sz="4800" dirty="0"/>
              <a:t>      </a:t>
            </a:r>
            <a:r>
              <a:rPr lang="en-IN" sz="5400" dirty="0">
                <a:solidFill>
                  <a:srgbClr val="00B0F0"/>
                </a:solidFill>
              </a:rPr>
              <a:t>RESULTS</a:t>
            </a:r>
          </a:p>
        </p:txBody>
      </p:sp>
      <p:sp>
        <p:nvSpPr>
          <p:cNvPr id="4" name="Text 2"/>
          <p:cNvSpPr/>
          <p:nvPr/>
        </p:nvSpPr>
        <p:spPr>
          <a:xfrm>
            <a:off x="837724" y="2701290"/>
            <a:ext cx="5632490" cy="704017"/>
          </a:xfrm>
          <a:prstGeom prst="rect">
            <a:avLst/>
          </a:prstGeom>
          <a:noFill/>
          <a:ln/>
        </p:spPr>
        <p:txBody>
          <a:bodyPr wrap="none" rtlCol="0" anchor="t"/>
          <a:lstStyle/>
          <a:p>
            <a:pPr marL="0" indent="0">
              <a:lnSpc>
                <a:spcPts val="5544"/>
              </a:lnSpc>
              <a:buNone/>
            </a:pPr>
            <a:r>
              <a:rPr lang="en-US" sz="4435" dirty="0">
                <a:solidFill>
                  <a:srgbClr val="6EB9FC"/>
                </a:solidFill>
                <a:latin typeface="Lora" pitchFamily="34" charset="0"/>
                <a:ea typeface="Lora" pitchFamily="34" charset="-122"/>
                <a:cs typeface="Lora" pitchFamily="34" charset="-120"/>
              </a:rPr>
              <a:t>Input and Output</a:t>
            </a:r>
            <a:endParaRPr lang="en-US" sz="4435" dirty="0"/>
          </a:p>
        </p:txBody>
      </p:sp>
      <p:sp>
        <p:nvSpPr>
          <p:cNvPr id="5" name="Text 3"/>
          <p:cNvSpPr/>
          <p:nvPr/>
        </p:nvSpPr>
        <p:spPr>
          <a:xfrm>
            <a:off x="837724" y="4003596"/>
            <a:ext cx="2816185" cy="351949"/>
          </a:xfrm>
          <a:prstGeom prst="rect">
            <a:avLst/>
          </a:prstGeom>
          <a:noFill/>
          <a:ln/>
        </p:spPr>
        <p:txBody>
          <a:bodyPr wrap="none" rtlCol="0" anchor="t"/>
          <a:lstStyle/>
          <a:p>
            <a:pPr marL="0" indent="0">
              <a:lnSpc>
                <a:spcPts val="2772"/>
              </a:lnSpc>
              <a:buNone/>
            </a:pPr>
            <a:r>
              <a:rPr lang="en-US" sz="2218" dirty="0">
                <a:solidFill>
                  <a:srgbClr val="6EB9FC"/>
                </a:solidFill>
                <a:latin typeface="Lora" pitchFamily="34" charset="0"/>
                <a:ea typeface="Lora" pitchFamily="34" charset="-122"/>
                <a:cs typeface="Lora" pitchFamily="34" charset="-120"/>
              </a:rPr>
              <a:t>Input</a:t>
            </a:r>
            <a:endParaRPr lang="en-US" sz="2218" dirty="0"/>
          </a:p>
        </p:txBody>
      </p:sp>
      <p:sp>
        <p:nvSpPr>
          <p:cNvPr id="6" name="Text 4"/>
          <p:cNvSpPr/>
          <p:nvPr/>
        </p:nvSpPr>
        <p:spPr>
          <a:xfrm>
            <a:off x="1220629" y="4594860"/>
            <a:ext cx="5802630" cy="383024"/>
          </a:xfrm>
          <a:prstGeom prst="rect">
            <a:avLst/>
          </a:prstGeom>
          <a:noFill/>
          <a:ln/>
        </p:spPr>
        <p:txBody>
          <a:bodyPr wrap="none" rtlCol="0" anchor="t"/>
          <a:lstStyle/>
          <a:p>
            <a:pPr marL="342900" indent="-342900" algn="l">
              <a:lnSpc>
                <a:spcPts val="3016"/>
              </a:lnSpc>
              <a:buSzPct val="100000"/>
              <a:buChar char="•"/>
            </a:pPr>
            <a:r>
              <a:rPr lang="en-US" sz="1885" dirty="0">
                <a:solidFill>
                  <a:srgbClr val="D6E5EF"/>
                </a:solidFill>
                <a:latin typeface="Source Sans Pro" pitchFamily="34" charset="0"/>
                <a:ea typeface="Source Sans Pro" pitchFamily="34" charset="-122"/>
                <a:cs typeface="Source Sans Pro" pitchFamily="34" charset="-120"/>
              </a:rPr>
              <a:t>Image File</a:t>
            </a:r>
            <a:endParaRPr lang="en-US" sz="1885" dirty="0"/>
          </a:p>
        </p:txBody>
      </p:sp>
      <p:sp>
        <p:nvSpPr>
          <p:cNvPr id="7" name="Text 5"/>
          <p:cNvSpPr/>
          <p:nvPr/>
        </p:nvSpPr>
        <p:spPr>
          <a:xfrm>
            <a:off x="1220629" y="5061585"/>
            <a:ext cx="5802630" cy="383024"/>
          </a:xfrm>
          <a:prstGeom prst="rect">
            <a:avLst/>
          </a:prstGeom>
          <a:noFill/>
          <a:ln/>
        </p:spPr>
        <p:txBody>
          <a:bodyPr wrap="none" rtlCol="0" anchor="t"/>
          <a:lstStyle/>
          <a:p>
            <a:pPr marL="342900" indent="-342900" algn="l">
              <a:lnSpc>
                <a:spcPts val="3016"/>
              </a:lnSpc>
              <a:buSzPct val="100000"/>
              <a:buChar char="•"/>
            </a:pPr>
            <a:r>
              <a:rPr lang="en-US" sz="1885" dirty="0">
                <a:solidFill>
                  <a:srgbClr val="D6E5EF"/>
                </a:solidFill>
                <a:latin typeface="Source Sans Pro" pitchFamily="34" charset="0"/>
                <a:ea typeface="Source Sans Pro" pitchFamily="34" charset="-122"/>
                <a:cs typeface="Source Sans Pro" pitchFamily="34" charset="-120"/>
              </a:rPr>
              <a:t>Text Message</a:t>
            </a:r>
            <a:endParaRPr lang="en-US" sz="1885" dirty="0"/>
          </a:p>
        </p:txBody>
      </p:sp>
      <p:sp>
        <p:nvSpPr>
          <p:cNvPr id="8" name="Text 6"/>
          <p:cNvSpPr/>
          <p:nvPr/>
        </p:nvSpPr>
        <p:spPr>
          <a:xfrm>
            <a:off x="7614761" y="4003596"/>
            <a:ext cx="2816185" cy="351949"/>
          </a:xfrm>
          <a:prstGeom prst="rect">
            <a:avLst/>
          </a:prstGeom>
          <a:noFill/>
          <a:ln/>
        </p:spPr>
        <p:txBody>
          <a:bodyPr wrap="none" rtlCol="0" anchor="t"/>
          <a:lstStyle/>
          <a:p>
            <a:pPr marL="0" indent="0">
              <a:lnSpc>
                <a:spcPts val="2772"/>
              </a:lnSpc>
              <a:buNone/>
            </a:pPr>
            <a:r>
              <a:rPr lang="en-US" sz="2218" dirty="0">
                <a:solidFill>
                  <a:srgbClr val="6EB9FC"/>
                </a:solidFill>
                <a:latin typeface="Lora" pitchFamily="34" charset="0"/>
                <a:ea typeface="Lora" pitchFamily="34" charset="-122"/>
                <a:cs typeface="Lora" pitchFamily="34" charset="-120"/>
              </a:rPr>
              <a:t>Output</a:t>
            </a:r>
            <a:endParaRPr lang="en-US" sz="2218" dirty="0"/>
          </a:p>
        </p:txBody>
      </p:sp>
      <p:sp>
        <p:nvSpPr>
          <p:cNvPr id="9" name="Text 7"/>
          <p:cNvSpPr/>
          <p:nvPr/>
        </p:nvSpPr>
        <p:spPr>
          <a:xfrm>
            <a:off x="7997666" y="4594860"/>
            <a:ext cx="5802630" cy="383024"/>
          </a:xfrm>
          <a:prstGeom prst="rect">
            <a:avLst/>
          </a:prstGeom>
          <a:noFill/>
          <a:ln/>
        </p:spPr>
        <p:txBody>
          <a:bodyPr wrap="none" rtlCol="0" anchor="t"/>
          <a:lstStyle/>
          <a:p>
            <a:pPr marL="342900" indent="-342900" algn="l">
              <a:lnSpc>
                <a:spcPts val="3016"/>
              </a:lnSpc>
              <a:buSzPct val="100000"/>
              <a:buChar char="•"/>
            </a:pPr>
            <a:r>
              <a:rPr lang="en-US" sz="1885" dirty="0">
                <a:solidFill>
                  <a:srgbClr val="D6E5EF"/>
                </a:solidFill>
                <a:latin typeface="Source Sans Pro" pitchFamily="34" charset="0"/>
                <a:ea typeface="Source Sans Pro" pitchFamily="34" charset="-122"/>
                <a:cs typeface="Source Sans Pro" pitchFamily="34" charset="-120"/>
              </a:rPr>
              <a:t>Encoded Image File</a:t>
            </a:r>
            <a:endParaRPr lang="en-US" sz="1885" dirty="0"/>
          </a:p>
        </p:txBody>
      </p:sp>
      <p:sp>
        <p:nvSpPr>
          <p:cNvPr id="10" name="Text 8"/>
          <p:cNvSpPr/>
          <p:nvPr/>
        </p:nvSpPr>
        <p:spPr>
          <a:xfrm>
            <a:off x="7997666" y="5061585"/>
            <a:ext cx="5802630" cy="383024"/>
          </a:xfrm>
          <a:prstGeom prst="rect">
            <a:avLst/>
          </a:prstGeom>
          <a:noFill/>
          <a:ln/>
        </p:spPr>
        <p:txBody>
          <a:bodyPr wrap="none" rtlCol="0" anchor="t"/>
          <a:lstStyle/>
          <a:p>
            <a:pPr marL="342900" indent="-342900" algn="l">
              <a:lnSpc>
                <a:spcPts val="3016"/>
              </a:lnSpc>
              <a:buSzPct val="100000"/>
              <a:buChar char="•"/>
            </a:pPr>
            <a:r>
              <a:rPr lang="en-US" sz="1885" dirty="0">
                <a:solidFill>
                  <a:srgbClr val="D6E5EF"/>
                </a:solidFill>
                <a:latin typeface="Source Sans Pro" pitchFamily="34" charset="0"/>
                <a:ea typeface="Source Sans Pro" pitchFamily="34" charset="-122"/>
                <a:cs typeface="Source Sans Pro" pitchFamily="34" charset="-120"/>
              </a:rPr>
              <a:t>Decoded Text Message</a:t>
            </a:r>
            <a:endParaRPr lang="en-US" sz="1885" dirty="0"/>
          </a:p>
        </p:txBody>
      </p:sp>
      <p:pic>
        <p:nvPicPr>
          <p:cNvPr id="13" name="Image 1" descr="preencoded.png">
            <a:extLst>
              <a:ext uri="{FF2B5EF4-FFF2-40B4-BE49-F238E27FC236}">
                <a16:creationId xmlns:a16="http://schemas.microsoft.com/office/drawing/2014/main" id="{5060B1C3-A9CD-E85C-3510-9FB550BC518A}"/>
              </a:ext>
            </a:extLst>
          </p:cNvPr>
          <p:cNvPicPr>
            <a:picLocks noChangeAspect="1"/>
          </p:cNvPicPr>
          <p:nvPr/>
        </p:nvPicPr>
        <p:blipFill>
          <a:blip r:embed="rId3"/>
          <a:stretch>
            <a:fillRect/>
          </a:stretch>
        </p:blipFill>
        <p:spPr>
          <a:xfrm>
            <a:off x="7904335" y="404811"/>
            <a:ext cx="5568102" cy="33594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IN" dirty="0"/>
          </a:p>
        </p:txBody>
      </p:sp>
      <p:sp>
        <p:nvSpPr>
          <p:cNvPr id="6" name="Text 2"/>
          <p:cNvSpPr/>
          <p:nvPr/>
        </p:nvSpPr>
        <p:spPr>
          <a:xfrm>
            <a:off x="557561" y="602165"/>
            <a:ext cx="3546088" cy="1304693"/>
          </a:xfrm>
          <a:prstGeom prst="rect">
            <a:avLst/>
          </a:prstGeom>
          <a:noFill/>
          <a:ln/>
        </p:spPr>
        <p:txBody>
          <a:bodyPr wrap="none" rtlCol="0" anchor="t"/>
          <a:lstStyle/>
          <a:p>
            <a:pPr marL="0" indent="0">
              <a:lnSpc>
                <a:spcPts val="5544"/>
              </a:lnSpc>
              <a:buNone/>
            </a:pPr>
            <a:r>
              <a:rPr lang="en-US" sz="4800" dirty="0">
                <a:solidFill>
                  <a:srgbClr val="6EB9FC"/>
                </a:solidFill>
                <a:latin typeface="Lora" pitchFamily="34" charset="0"/>
                <a:ea typeface="Lora" pitchFamily="34" charset="-122"/>
                <a:cs typeface="Lora" pitchFamily="34" charset="-120"/>
              </a:rPr>
              <a:t>   LINKS</a:t>
            </a:r>
            <a:endParaRPr lang="en-US" sz="4800" dirty="0"/>
          </a:p>
        </p:txBody>
      </p:sp>
      <p:sp>
        <p:nvSpPr>
          <p:cNvPr id="7" name="Text 3"/>
          <p:cNvSpPr/>
          <p:nvPr/>
        </p:nvSpPr>
        <p:spPr>
          <a:xfrm>
            <a:off x="6324124" y="3703796"/>
            <a:ext cx="7468553" cy="766048"/>
          </a:xfrm>
          <a:prstGeom prst="rect">
            <a:avLst/>
          </a:prstGeom>
          <a:noFill/>
          <a:ln/>
        </p:spPr>
        <p:txBody>
          <a:bodyPr wrap="square" rtlCol="0" anchor="t"/>
          <a:lstStyle/>
          <a:p>
            <a:pPr marL="0" indent="0">
              <a:lnSpc>
                <a:spcPts val="3016"/>
              </a:lnSpc>
              <a:buNone/>
            </a:pPr>
            <a:endParaRPr lang="en-US" sz="1885" dirty="0"/>
          </a:p>
        </p:txBody>
      </p:sp>
      <p:sp>
        <p:nvSpPr>
          <p:cNvPr id="8" name="Text 4"/>
          <p:cNvSpPr/>
          <p:nvPr/>
        </p:nvSpPr>
        <p:spPr>
          <a:xfrm>
            <a:off x="6707029" y="4739045"/>
            <a:ext cx="7085648" cy="383024"/>
          </a:xfrm>
          <a:prstGeom prst="rect">
            <a:avLst/>
          </a:prstGeom>
          <a:noFill/>
          <a:ln/>
        </p:spPr>
        <p:txBody>
          <a:bodyPr wrap="none" rtlCol="0" anchor="t"/>
          <a:lstStyle/>
          <a:p>
            <a:pPr marL="342900" indent="-342900" algn="l">
              <a:lnSpc>
                <a:spcPts val="3016"/>
              </a:lnSpc>
              <a:buSzPct val="100000"/>
              <a:buChar char="•"/>
            </a:pPr>
            <a:endParaRPr lang="en-US" sz="1885" dirty="0"/>
          </a:p>
        </p:txBody>
      </p:sp>
      <p:sp>
        <p:nvSpPr>
          <p:cNvPr id="9" name="Text 5"/>
          <p:cNvSpPr/>
          <p:nvPr/>
        </p:nvSpPr>
        <p:spPr>
          <a:xfrm>
            <a:off x="6707029" y="5205770"/>
            <a:ext cx="7085648" cy="383024"/>
          </a:xfrm>
          <a:prstGeom prst="rect">
            <a:avLst/>
          </a:prstGeom>
          <a:noFill/>
          <a:ln/>
        </p:spPr>
        <p:txBody>
          <a:bodyPr wrap="none" rtlCol="0" anchor="t"/>
          <a:lstStyle/>
          <a:p>
            <a:pPr marL="342900" indent="-342900" algn="l">
              <a:lnSpc>
                <a:spcPts val="3016"/>
              </a:lnSpc>
              <a:buSzPct val="100000"/>
              <a:buChar char="•"/>
            </a:pPr>
            <a:endParaRPr lang="en-US" sz="188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837724" y="3762732"/>
            <a:ext cx="5632490" cy="704017"/>
          </a:xfrm>
          <a:prstGeom prst="rect">
            <a:avLst/>
          </a:prstGeom>
          <a:noFill/>
          <a:ln/>
        </p:spPr>
        <p:txBody>
          <a:bodyPr wrap="none" rtlCol="0" anchor="t"/>
          <a:lstStyle/>
          <a:p>
            <a:pPr marL="0" indent="0">
              <a:lnSpc>
                <a:spcPts val="5544"/>
              </a:lnSpc>
              <a:buNone/>
            </a:pPr>
            <a:endParaRPr lang="en-US" sz="4435" dirty="0"/>
          </a:p>
        </p:txBody>
      </p:sp>
      <p:pic>
        <p:nvPicPr>
          <p:cNvPr id="6" name="Picture 6" descr="Download Thank You HD images for PPT, Whatsapp, Facebook download">
            <a:extLst>
              <a:ext uri="{FF2B5EF4-FFF2-40B4-BE49-F238E27FC236}">
                <a16:creationId xmlns:a16="http://schemas.microsoft.com/office/drawing/2014/main" id="{B849BC3B-9BDB-44C4-4580-7646756BC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
            <a:ext cx="14630400" cy="8229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44000" y="-22302"/>
            <a:ext cx="5486400" cy="8229600"/>
          </a:xfrm>
          <a:prstGeom prst="rect">
            <a:avLst/>
          </a:prstGeom>
        </p:spPr>
      </p:pic>
      <p:sp>
        <p:nvSpPr>
          <p:cNvPr id="6" name="Text 2"/>
          <p:cNvSpPr/>
          <p:nvPr/>
        </p:nvSpPr>
        <p:spPr>
          <a:xfrm>
            <a:off x="837724" y="1559362"/>
            <a:ext cx="7468553" cy="2914650"/>
          </a:xfrm>
          <a:prstGeom prst="rect">
            <a:avLst/>
          </a:prstGeom>
          <a:noFill/>
          <a:ln/>
        </p:spPr>
        <p:txBody>
          <a:bodyPr wrap="square" rtlCol="0" anchor="t"/>
          <a:lstStyle/>
          <a:p>
            <a:pPr marL="0" indent="0">
              <a:lnSpc>
                <a:spcPts val="7650"/>
              </a:lnSpc>
              <a:buNone/>
            </a:pPr>
            <a:r>
              <a:rPr lang="en-US" sz="6120" dirty="0">
                <a:solidFill>
                  <a:srgbClr val="6EB9FC"/>
                </a:solidFill>
                <a:latin typeface="Lora" pitchFamily="34" charset="0"/>
                <a:ea typeface="Lora" pitchFamily="34" charset="-122"/>
                <a:cs typeface="Lora" pitchFamily="34" charset="-120"/>
              </a:rPr>
              <a:t>Hiding Text in Images: Steganography</a:t>
            </a:r>
            <a:endParaRPr lang="en-US" sz="6120" dirty="0"/>
          </a:p>
        </p:txBody>
      </p:sp>
      <p:sp>
        <p:nvSpPr>
          <p:cNvPr id="7" name="Text 3"/>
          <p:cNvSpPr/>
          <p:nvPr/>
        </p:nvSpPr>
        <p:spPr>
          <a:xfrm>
            <a:off x="837724" y="4832985"/>
            <a:ext cx="7468553" cy="1149072"/>
          </a:xfrm>
          <a:prstGeom prst="rect">
            <a:avLst/>
          </a:prstGeom>
          <a:noFill/>
          <a:ln/>
        </p:spPr>
        <p:txBody>
          <a:bodyPr wrap="square" rtlCol="0" anchor="t"/>
          <a:lstStyle/>
          <a:p>
            <a:pPr marL="0" indent="0">
              <a:lnSpc>
                <a:spcPts val="3016"/>
              </a:lnSpc>
              <a:buNone/>
            </a:pPr>
            <a:r>
              <a:rPr lang="en-US" sz="1885" dirty="0">
                <a:solidFill>
                  <a:srgbClr val="D6E5EF"/>
                </a:solidFill>
                <a:latin typeface="Source Sans Pro" pitchFamily="34" charset="0"/>
                <a:ea typeface="Source Sans Pro" pitchFamily="34" charset="-122"/>
                <a:cs typeface="Source Sans Pro" pitchFamily="34" charset="-120"/>
              </a:rPr>
              <a:t>Steganography is the art of hiding information inside other media, like images, to make it undetectable to the naked eye. This project explores a method for hiding text inside an image.</a:t>
            </a:r>
            <a:endParaRPr lang="en-US" sz="1885" dirty="0"/>
          </a:p>
        </p:txBody>
      </p:sp>
      <p:sp>
        <p:nvSpPr>
          <p:cNvPr id="9" name="Text 5"/>
          <p:cNvSpPr/>
          <p:nvPr/>
        </p:nvSpPr>
        <p:spPr>
          <a:xfrm>
            <a:off x="974884" y="6411754"/>
            <a:ext cx="108585" cy="97512"/>
          </a:xfrm>
          <a:prstGeom prst="rect">
            <a:avLst/>
          </a:prstGeom>
          <a:noFill/>
          <a:ln/>
        </p:spPr>
        <p:txBody>
          <a:bodyPr wrap="none" rtlCol="0" anchor="t"/>
          <a:lstStyle/>
          <a:p>
            <a:pPr marL="0" indent="0" algn="ctr">
              <a:lnSpc>
                <a:spcPts val="768"/>
              </a:lnSpc>
              <a:buNone/>
            </a:pPr>
            <a:endParaRPr lang="en-US" sz="768" dirty="0"/>
          </a:p>
        </p:txBody>
      </p:sp>
      <p:sp>
        <p:nvSpPr>
          <p:cNvPr id="10" name="Text 6"/>
          <p:cNvSpPr/>
          <p:nvPr/>
        </p:nvSpPr>
        <p:spPr>
          <a:xfrm>
            <a:off x="1340287" y="6251258"/>
            <a:ext cx="1034534" cy="418862"/>
          </a:xfrm>
          <a:prstGeom prst="rect">
            <a:avLst/>
          </a:prstGeom>
          <a:noFill/>
          <a:ln/>
        </p:spPr>
        <p:txBody>
          <a:bodyPr wrap="none" rtlCol="0" anchor="t"/>
          <a:lstStyle/>
          <a:p>
            <a:pPr marL="0" indent="0" algn="l">
              <a:lnSpc>
                <a:spcPts val="3299"/>
              </a:lnSpc>
              <a:buNone/>
            </a:pPr>
            <a:endParaRPr lang="en-US" sz="2356" dirty="0"/>
          </a:p>
        </p:txBody>
      </p:sp>
      <p:pic>
        <p:nvPicPr>
          <p:cNvPr id="13" name="Picture 12">
            <a:extLst>
              <a:ext uri="{FF2B5EF4-FFF2-40B4-BE49-F238E27FC236}">
                <a16:creationId xmlns:a16="http://schemas.microsoft.com/office/drawing/2014/main" id="{034088CD-0009-DBBF-CA2D-D74C5AE5B496}"/>
              </a:ext>
            </a:extLst>
          </p:cNvPr>
          <p:cNvPicPr>
            <a:picLocks noChangeAspect="1"/>
          </p:cNvPicPr>
          <p:nvPr/>
        </p:nvPicPr>
        <p:blipFill>
          <a:blip r:embed="rId4"/>
          <a:stretch>
            <a:fillRect/>
          </a:stretch>
        </p:blipFill>
        <p:spPr>
          <a:xfrm>
            <a:off x="9696354" y="1865582"/>
            <a:ext cx="4096322" cy="41164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43204" y="2485430"/>
            <a:ext cx="4887873" cy="3258622"/>
          </a:xfrm>
          <a:prstGeom prst="rect">
            <a:avLst/>
          </a:prstGeom>
        </p:spPr>
      </p:pic>
      <p:sp>
        <p:nvSpPr>
          <p:cNvPr id="6" name="Text 2"/>
          <p:cNvSpPr/>
          <p:nvPr/>
        </p:nvSpPr>
        <p:spPr>
          <a:xfrm>
            <a:off x="837724" y="814745"/>
            <a:ext cx="7468553" cy="1408033"/>
          </a:xfrm>
          <a:prstGeom prst="rect">
            <a:avLst/>
          </a:prstGeom>
          <a:noFill/>
          <a:ln/>
        </p:spPr>
        <p:txBody>
          <a:bodyPr wrap="square" rtlCol="0" anchor="t"/>
          <a:lstStyle/>
          <a:p>
            <a:pPr marL="0" indent="0">
              <a:lnSpc>
                <a:spcPts val="5544"/>
              </a:lnSpc>
              <a:buNone/>
            </a:pPr>
            <a:r>
              <a:rPr lang="en-US" sz="4435" dirty="0">
                <a:solidFill>
                  <a:srgbClr val="6EB9FC"/>
                </a:solidFill>
                <a:latin typeface="Lora" pitchFamily="34" charset="0"/>
                <a:ea typeface="Lora" pitchFamily="34" charset="-122"/>
                <a:cs typeface="Lora" pitchFamily="34" charset="-120"/>
              </a:rPr>
              <a:t>PROJECT TITLE: Text Steganography</a:t>
            </a:r>
            <a:endParaRPr lang="en-US" sz="4435" dirty="0"/>
          </a:p>
        </p:txBody>
      </p:sp>
      <p:sp>
        <p:nvSpPr>
          <p:cNvPr id="7" name="Shape 3"/>
          <p:cNvSpPr/>
          <p:nvPr/>
        </p:nvSpPr>
        <p:spPr>
          <a:xfrm>
            <a:off x="837724" y="2850952"/>
            <a:ext cx="538520" cy="538520"/>
          </a:xfrm>
          <a:prstGeom prst="roundRect">
            <a:avLst>
              <a:gd name="adj" fmla="val 13335"/>
            </a:avLst>
          </a:prstGeom>
          <a:solidFill>
            <a:srgbClr val="363A4A"/>
          </a:solidFill>
          <a:ln/>
        </p:spPr>
      </p:sp>
      <p:sp>
        <p:nvSpPr>
          <p:cNvPr id="8" name="Text 4"/>
          <p:cNvSpPr/>
          <p:nvPr/>
        </p:nvSpPr>
        <p:spPr>
          <a:xfrm>
            <a:off x="1045369" y="2951202"/>
            <a:ext cx="123111" cy="337899"/>
          </a:xfrm>
          <a:prstGeom prst="rect">
            <a:avLst/>
          </a:prstGeom>
          <a:noFill/>
          <a:ln/>
        </p:spPr>
        <p:txBody>
          <a:bodyPr wrap="none" rtlCol="0" anchor="t"/>
          <a:lstStyle/>
          <a:p>
            <a:pPr marL="0" indent="0" algn="ctr">
              <a:lnSpc>
                <a:spcPts val="2661"/>
              </a:lnSpc>
              <a:buNone/>
            </a:pPr>
            <a:r>
              <a:rPr lang="en-US" sz="2661" dirty="0">
                <a:solidFill>
                  <a:srgbClr val="6EB9FC"/>
                </a:solidFill>
                <a:latin typeface="Lora" pitchFamily="34" charset="0"/>
                <a:ea typeface="Lora" pitchFamily="34" charset="-122"/>
                <a:cs typeface="Lora" pitchFamily="34" charset="-120"/>
              </a:rPr>
              <a:t>1</a:t>
            </a:r>
            <a:endParaRPr lang="en-US" sz="2661" dirty="0"/>
          </a:p>
        </p:txBody>
      </p:sp>
      <p:sp>
        <p:nvSpPr>
          <p:cNvPr id="9" name="Text 5"/>
          <p:cNvSpPr/>
          <p:nvPr/>
        </p:nvSpPr>
        <p:spPr>
          <a:xfrm>
            <a:off x="1615559" y="2850952"/>
            <a:ext cx="2816185" cy="351949"/>
          </a:xfrm>
          <a:prstGeom prst="rect">
            <a:avLst/>
          </a:prstGeom>
          <a:noFill/>
          <a:ln/>
        </p:spPr>
        <p:txBody>
          <a:bodyPr wrap="none" rtlCol="0" anchor="t"/>
          <a:lstStyle/>
          <a:p>
            <a:pPr marL="0" indent="0">
              <a:lnSpc>
                <a:spcPts val="2772"/>
              </a:lnSpc>
              <a:buNone/>
            </a:pPr>
            <a:r>
              <a:rPr lang="en-US" sz="2218" dirty="0">
                <a:solidFill>
                  <a:srgbClr val="6EB9FC"/>
                </a:solidFill>
                <a:latin typeface="Lora" pitchFamily="34" charset="0"/>
                <a:ea typeface="Lora" pitchFamily="34" charset="-122"/>
                <a:cs typeface="Lora" pitchFamily="34" charset="-120"/>
              </a:rPr>
              <a:t>Project Objective</a:t>
            </a:r>
            <a:endParaRPr lang="en-US" sz="2218" dirty="0"/>
          </a:p>
        </p:txBody>
      </p:sp>
      <p:sp>
        <p:nvSpPr>
          <p:cNvPr id="10" name="Text 6"/>
          <p:cNvSpPr/>
          <p:nvPr/>
        </p:nvSpPr>
        <p:spPr>
          <a:xfrm>
            <a:off x="1615559" y="3346490"/>
            <a:ext cx="2836783" cy="1532096"/>
          </a:xfrm>
          <a:prstGeom prst="rect">
            <a:avLst/>
          </a:prstGeom>
          <a:noFill/>
          <a:ln/>
        </p:spPr>
        <p:txBody>
          <a:bodyPr wrap="square" rtlCol="0" anchor="t"/>
          <a:lstStyle/>
          <a:p>
            <a:pPr marL="0" indent="0">
              <a:lnSpc>
                <a:spcPts val="3016"/>
              </a:lnSpc>
              <a:buNone/>
            </a:pPr>
            <a:r>
              <a:rPr lang="en-US" sz="1885" dirty="0">
                <a:solidFill>
                  <a:srgbClr val="D6E5EF"/>
                </a:solidFill>
                <a:latin typeface="Source Sans Pro" pitchFamily="34" charset="0"/>
                <a:ea typeface="Source Sans Pro" pitchFamily="34" charset="-122"/>
                <a:cs typeface="Source Sans Pro" pitchFamily="34" charset="-120"/>
              </a:rPr>
              <a:t>Develop a Python program to embed a secret text message within an image file.</a:t>
            </a:r>
            <a:endParaRPr lang="en-US" sz="1885" dirty="0"/>
          </a:p>
        </p:txBody>
      </p:sp>
      <p:sp>
        <p:nvSpPr>
          <p:cNvPr id="11" name="Shape 7"/>
          <p:cNvSpPr/>
          <p:nvPr/>
        </p:nvSpPr>
        <p:spPr>
          <a:xfrm>
            <a:off x="4691658" y="2850952"/>
            <a:ext cx="538520" cy="538520"/>
          </a:xfrm>
          <a:prstGeom prst="roundRect">
            <a:avLst>
              <a:gd name="adj" fmla="val 13335"/>
            </a:avLst>
          </a:prstGeom>
          <a:solidFill>
            <a:srgbClr val="363A4A"/>
          </a:solidFill>
          <a:ln/>
        </p:spPr>
      </p:sp>
      <p:sp>
        <p:nvSpPr>
          <p:cNvPr id="12" name="Text 8"/>
          <p:cNvSpPr/>
          <p:nvPr/>
        </p:nvSpPr>
        <p:spPr>
          <a:xfrm>
            <a:off x="4870132" y="2951202"/>
            <a:ext cx="181570" cy="337899"/>
          </a:xfrm>
          <a:prstGeom prst="rect">
            <a:avLst/>
          </a:prstGeom>
          <a:noFill/>
          <a:ln/>
        </p:spPr>
        <p:txBody>
          <a:bodyPr wrap="none" rtlCol="0" anchor="t"/>
          <a:lstStyle/>
          <a:p>
            <a:pPr marL="0" indent="0" algn="ctr">
              <a:lnSpc>
                <a:spcPts val="2661"/>
              </a:lnSpc>
              <a:buNone/>
            </a:pPr>
            <a:r>
              <a:rPr lang="en-US" sz="2661" dirty="0">
                <a:solidFill>
                  <a:srgbClr val="6EB9FC"/>
                </a:solidFill>
                <a:latin typeface="Lora" pitchFamily="34" charset="0"/>
                <a:ea typeface="Lora" pitchFamily="34" charset="-122"/>
                <a:cs typeface="Lora" pitchFamily="34" charset="-120"/>
              </a:rPr>
              <a:t>2</a:t>
            </a:r>
            <a:endParaRPr lang="en-US" sz="2661" dirty="0"/>
          </a:p>
        </p:txBody>
      </p:sp>
      <p:sp>
        <p:nvSpPr>
          <p:cNvPr id="13" name="Text 9"/>
          <p:cNvSpPr/>
          <p:nvPr/>
        </p:nvSpPr>
        <p:spPr>
          <a:xfrm>
            <a:off x="5469493" y="2850952"/>
            <a:ext cx="2816185" cy="351949"/>
          </a:xfrm>
          <a:prstGeom prst="rect">
            <a:avLst/>
          </a:prstGeom>
          <a:noFill/>
          <a:ln/>
        </p:spPr>
        <p:txBody>
          <a:bodyPr wrap="none" rtlCol="0" anchor="t"/>
          <a:lstStyle/>
          <a:p>
            <a:pPr marL="0" indent="0">
              <a:lnSpc>
                <a:spcPts val="2772"/>
              </a:lnSpc>
              <a:buNone/>
            </a:pPr>
            <a:r>
              <a:rPr lang="en-US" sz="2218" dirty="0">
                <a:solidFill>
                  <a:srgbClr val="6EB9FC"/>
                </a:solidFill>
                <a:latin typeface="Lora" pitchFamily="34" charset="0"/>
                <a:ea typeface="Lora" pitchFamily="34" charset="-122"/>
                <a:cs typeface="Lora" pitchFamily="34" charset="-120"/>
              </a:rPr>
              <a:t>Problem Statement</a:t>
            </a:r>
            <a:endParaRPr lang="en-US" sz="2218" dirty="0"/>
          </a:p>
        </p:txBody>
      </p:sp>
      <p:sp>
        <p:nvSpPr>
          <p:cNvPr id="14" name="Text 10"/>
          <p:cNvSpPr/>
          <p:nvPr/>
        </p:nvSpPr>
        <p:spPr>
          <a:xfrm>
            <a:off x="5469493" y="3346490"/>
            <a:ext cx="2836783" cy="1532096"/>
          </a:xfrm>
          <a:prstGeom prst="rect">
            <a:avLst/>
          </a:prstGeom>
          <a:noFill/>
          <a:ln/>
        </p:spPr>
        <p:txBody>
          <a:bodyPr wrap="square" rtlCol="0" anchor="t"/>
          <a:lstStyle/>
          <a:p>
            <a:pPr marL="0" indent="0">
              <a:lnSpc>
                <a:spcPts val="3016"/>
              </a:lnSpc>
              <a:buNone/>
            </a:pPr>
            <a:r>
              <a:rPr lang="en-US" sz="1885" dirty="0">
                <a:solidFill>
                  <a:srgbClr val="D6E5EF"/>
                </a:solidFill>
                <a:latin typeface="Source Sans Pro" pitchFamily="34" charset="0"/>
                <a:ea typeface="Source Sans Pro" pitchFamily="34" charset="-122"/>
                <a:cs typeface="Source Sans Pro" pitchFamily="34" charset="-120"/>
              </a:rPr>
              <a:t>How to securely hide sensitive information within a seemingly innocuous image.</a:t>
            </a:r>
            <a:endParaRPr lang="en-US" sz="1885" dirty="0"/>
          </a:p>
        </p:txBody>
      </p:sp>
      <p:sp>
        <p:nvSpPr>
          <p:cNvPr id="15" name="Shape 11"/>
          <p:cNvSpPr/>
          <p:nvPr/>
        </p:nvSpPr>
        <p:spPr>
          <a:xfrm>
            <a:off x="837724" y="5387102"/>
            <a:ext cx="538520" cy="538520"/>
          </a:xfrm>
          <a:prstGeom prst="roundRect">
            <a:avLst>
              <a:gd name="adj" fmla="val 13335"/>
            </a:avLst>
          </a:prstGeom>
          <a:solidFill>
            <a:srgbClr val="363A4A"/>
          </a:solidFill>
          <a:ln/>
        </p:spPr>
      </p:sp>
      <p:sp>
        <p:nvSpPr>
          <p:cNvPr id="16" name="Text 12"/>
          <p:cNvSpPr/>
          <p:nvPr/>
        </p:nvSpPr>
        <p:spPr>
          <a:xfrm>
            <a:off x="1012865" y="5487353"/>
            <a:ext cx="188238" cy="337899"/>
          </a:xfrm>
          <a:prstGeom prst="rect">
            <a:avLst/>
          </a:prstGeom>
          <a:noFill/>
          <a:ln/>
        </p:spPr>
        <p:txBody>
          <a:bodyPr wrap="none" rtlCol="0" anchor="t"/>
          <a:lstStyle/>
          <a:p>
            <a:pPr marL="0" indent="0" algn="ctr">
              <a:lnSpc>
                <a:spcPts val="2661"/>
              </a:lnSpc>
              <a:buNone/>
            </a:pPr>
            <a:r>
              <a:rPr lang="en-US" sz="2661" dirty="0">
                <a:solidFill>
                  <a:srgbClr val="6EB9FC"/>
                </a:solidFill>
                <a:latin typeface="Lora" pitchFamily="34" charset="0"/>
                <a:ea typeface="Lora" pitchFamily="34" charset="-122"/>
                <a:cs typeface="Lora" pitchFamily="34" charset="-120"/>
              </a:rPr>
              <a:t>3</a:t>
            </a:r>
            <a:endParaRPr lang="en-US" sz="2661" dirty="0"/>
          </a:p>
        </p:txBody>
      </p:sp>
      <p:sp>
        <p:nvSpPr>
          <p:cNvPr id="17" name="Text 13"/>
          <p:cNvSpPr/>
          <p:nvPr/>
        </p:nvSpPr>
        <p:spPr>
          <a:xfrm>
            <a:off x="1615559" y="5387102"/>
            <a:ext cx="2816185" cy="351949"/>
          </a:xfrm>
          <a:prstGeom prst="rect">
            <a:avLst/>
          </a:prstGeom>
          <a:noFill/>
          <a:ln/>
        </p:spPr>
        <p:txBody>
          <a:bodyPr wrap="none" rtlCol="0" anchor="t"/>
          <a:lstStyle/>
          <a:p>
            <a:pPr marL="0" indent="0">
              <a:lnSpc>
                <a:spcPts val="2772"/>
              </a:lnSpc>
              <a:buNone/>
            </a:pPr>
            <a:r>
              <a:rPr lang="en-US" sz="2218" dirty="0">
                <a:solidFill>
                  <a:srgbClr val="6EB9FC"/>
                </a:solidFill>
                <a:latin typeface="Lora" pitchFamily="34" charset="0"/>
                <a:ea typeface="Lora" pitchFamily="34" charset="-122"/>
                <a:cs typeface="Lora" pitchFamily="34" charset="-120"/>
              </a:rPr>
              <a:t>Key Challenge</a:t>
            </a:r>
            <a:endParaRPr lang="en-US" sz="2218" dirty="0"/>
          </a:p>
        </p:txBody>
      </p:sp>
      <p:sp>
        <p:nvSpPr>
          <p:cNvPr id="18" name="Text 14"/>
          <p:cNvSpPr/>
          <p:nvPr/>
        </p:nvSpPr>
        <p:spPr>
          <a:xfrm>
            <a:off x="1615559" y="5882640"/>
            <a:ext cx="2836783" cy="1532096"/>
          </a:xfrm>
          <a:prstGeom prst="rect">
            <a:avLst/>
          </a:prstGeom>
          <a:noFill/>
          <a:ln/>
        </p:spPr>
        <p:txBody>
          <a:bodyPr wrap="square" rtlCol="0" anchor="t"/>
          <a:lstStyle/>
          <a:p>
            <a:pPr marL="0" indent="0">
              <a:lnSpc>
                <a:spcPts val="3016"/>
              </a:lnSpc>
              <a:buNone/>
            </a:pPr>
            <a:r>
              <a:rPr lang="en-US" sz="1885" dirty="0">
                <a:solidFill>
                  <a:srgbClr val="D6E5EF"/>
                </a:solidFill>
                <a:latin typeface="Source Sans Pro" pitchFamily="34" charset="0"/>
                <a:ea typeface="Source Sans Pro" pitchFamily="34" charset="-122"/>
                <a:cs typeface="Source Sans Pro" pitchFamily="34" charset="-120"/>
              </a:rPr>
              <a:t>Balancing the message length with the image's integrity to ensure both remain intact.</a:t>
            </a:r>
            <a:endParaRPr lang="en-US" sz="1885" dirty="0"/>
          </a:p>
        </p:txBody>
      </p:sp>
      <p:sp>
        <p:nvSpPr>
          <p:cNvPr id="19" name="Shape 15"/>
          <p:cNvSpPr/>
          <p:nvPr/>
        </p:nvSpPr>
        <p:spPr>
          <a:xfrm>
            <a:off x="4691658" y="5387102"/>
            <a:ext cx="538520" cy="538520"/>
          </a:xfrm>
          <a:prstGeom prst="roundRect">
            <a:avLst>
              <a:gd name="adj" fmla="val 13335"/>
            </a:avLst>
          </a:prstGeom>
          <a:solidFill>
            <a:srgbClr val="363A4A"/>
          </a:solidFill>
          <a:ln/>
        </p:spPr>
      </p:sp>
      <p:sp>
        <p:nvSpPr>
          <p:cNvPr id="20" name="Text 16"/>
          <p:cNvSpPr/>
          <p:nvPr/>
        </p:nvSpPr>
        <p:spPr>
          <a:xfrm>
            <a:off x="4869299" y="5487353"/>
            <a:ext cx="183237" cy="337899"/>
          </a:xfrm>
          <a:prstGeom prst="rect">
            <a:avLst/>
          </a:prstGeom>
          <a:noFill/>
          <a:ln/>
        </p:spPr>
        <p:txBody>
          <a:bodyPr wrap="none" rtlCol="0" anchor="t"/>
          <a:lstStyle/>
          <a:p>
            <a:pPr marL="0" indent="0" algn="ctr">
              <a:lnSpc>
                <a:spcPts val="2661"/>
              </a:lnSpc>
              <a:buNone/>
            </a:pPr>
            <a:r>
              <a:rPr lang="en-US" sz="2661" dirty="0">
                <a:solidFill>
                  <a:srgbClr val="6EB9FC"/>
                </a:solidFill>
                <a:latin typeface="Lora" pitchFamily="34" charset="0"/>
                <a:ea typeface="Lora" pitchFamily="34" charset="-122"/>
                <a:cs typeface="Lora" pitchFamily="34" charset="-120"/>
              </a:rPr>
              <a:t>4</a:t>
            </a:r>
            <a:endParaRPr lang="en-US" sz="2661" dirty="0"/>
          </a:p>
        </p:txBody>
      </p:sp>
      <p:sp>
        <p:nvSpPr>
          <p:cNvPr id="21" name="Text 17"/>
          <p:cNvSpPr/>
          <p:nvPr/>
        </p:nvSpPr>
        <p:spPr>
          <a:xfrm>
            <a:off x="5469493" y="5387102"/>
            <a:ext cx="2816185" cy="351949"/>
          </a:xfrm>
          <a:prstGeom prst="rect">
            <a:avLst/>
          </a:prstGeom>
          <a:noFill/>
          <a:ln/>
        </p:spPr>
        <p:txBody>
          <a:bodyPr wrap="none" rtlCol="0" anchor="t"/>
          <a:lstStyle/>
          <a:p>
            <a:pPr marL="0" indent="0">
              <a:lnSpc>
                <a:spcPts val="2772"/>
              </a:lnSpc>
              <a:buNone/>
            </a:pPr>
            <a:r>
              <a:rPr lang="en-US" sz="2218" dirty="0">
                <a:solidFill>
                  <a:srgbClr val="6EB9FC"/>
                </a:solidFill>
                <a:latin typeface="Lora" pitchFamily="34" charset="0"/>
                <a:ea typeface="Lora" pitchFamily="34" charset="-122"/>
                <a:cs typeface="Lora" pitchFamily="34" charset="-120"/>
              </a:rPr>
              <a:t>Target Audience</a:t>
            </a:r>
            <a:endParaRPr lang="en-US" sz="2218" dirty="0"/>
          </a:p>
        </p:txBody>
      </p:sp>
      <p:sp>
        <p:nvSpPr>
          <p:cNvPr id="22" name="Text 18"/>
          <p:cNvSpPr/>
          <p:nvPr/>
        </p:nvSpPr>
        <p:spPr>
          <a:xfrm>
            <a:off x="5469493" y="5882640"/>
            <a:ext cx="2836783" cy="1532096"/>
          </a:xfrm>
          <a:prstGeom prst="rect">
            <a:avLst/>
          </a:prstGeom>
          <a:noFill/>
          <a:ln/>
        </p:spPr>
        <p:txBody>
          <a:bodyPr wrap="square" rtlCol="0" anchor="t"/>
          <a:lstStyle/>
          <a:p>
            <a:pPr marL="0" indent="0">
              <a:lnSpc>
                <a:spcPts val="3016"/>
              </a:lnSpc>
              <a:buNone/>
            </a:pPr>
            <a:r>
              <a:rPr lang="en-US" sz="1885" dirty="0">
                <a:solidFill>
                  <a:srgbClr val="D6E5EF"/>
                </a:solidFill>
                <a:latin typeface="Source Sans Pro" pitchFamily="34" charset="0"/>
                <a:ea typeface="Source Sans Pro" pitchFamily="34" charset="-122"/>
                <a:cs typeface="Source Sans Pro" pitchFamily="34" charset="-120"/>
              </a:rPr>
              <a:t>Students and enthusiasts interested in learning about data security and steganography.</a:t>
            </a:r>
            <a:endParaRPr lang="en-US" sz="188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129239"/>
          </a:xfrm>
          <a:prstGeom prst="rect">
            <a:avLst/>
          </a:prstGeom>
          <a:solidFill>
            <a:srgbClr val="252833"/>
          </a:solidFill>
          <a:ln/>
        </p:spPr>
      </p:sp>
      <p:sp>
        <p:nvSpPr>
          <p:cNvPr id="4" name="Text 2"/>
          <p:cNvSpPr/>
          <p:nvPr/>
        </p:nvSpPr>
        <p:spPr>
          <a:xfrm>
            <a:off x="1544122" y="509945"/>
            <a:ext cx="4363760" cy="545425"/>
          </a:xfrm>
          <a:prstGeom prst="rect">
            <a:avLst/>
          </a:prstGeom>
          <a:noFill/>
          <a:ln/>
        </p:spPr>
        <p:txBody>
          <a:bodyPr wrap="none" rtlCol="0" anchor="t"/>
          <a:lstStyle/>
          <a:p>
            <a:pPr marL="0" indent="0">
              <a:lnSpc>
                <a:spcPts val="4295"/>
              </a:lnSpc>
              <a:buNone/>
            </a:pPr>
            <a:r>
              <a:rPr lang="en-US" sz="4440" dirty="0">
                <a:solidFill>
                  <a:srgbClr val="6EB9FC"/>
                </a:solidFill>
                <a:latin typeface="Lora" pitchFamily="34" charset="0"/>
                <a:ea typeface="Lora" pitchFamily="34" charset="-122"/>
                <a:cs typeface="Lora" pitchFamily="34" charset="-120"/>
              </a:rPr>
              <a:t>AGENDA</a:t>
            </a:r>
            <a:endParaRPr lang="en-US" sz="4440" dirty="0"/>
          </a:p>
        </p:txBody>
      </p:sp>
      <p:sp>
        <p:nvSpPr>
          <p:cNvPr id="5" name="Shape 3"/>
          <p:cNvSpPr/>
          <p:nvPr/>
        </p:nvSpPr>
        <p:spPr>
          <a:xfrm>
            <a:off x="1810703" y="1426250"/>
            <a:ext cx="23098" cy="6295430"/>
          </a:xfrm>
          <a:prstGeom prst="rect">
            <a:avLst/>
          </a:prstGeom>
          <a:solidFill>
            <a:srgbClr val="6EB9FC"/>
          </a:solidFill>
          <a:ln/>
        </p:spPr>
      </p:sp>
      <p:sp>
        <p:nvSpPr>
          <p:cNvPr id="6" name="Shape 4"/>
          <p:cNvSpPr/>
          <p:nvPr/>
        </p:nvSpPr>
        <p:spPr>
          <a:xfrm>
            <a:off x="2030849" y="1831896"/>
            <a:ext cx="649010" cy="23098"/>
          </a:xfrm>
          <a:prstGeom prst="rect">
            <a:avLst/>
          </a:prstGeom>
          <a:solidFill>
            <a:srgbClr val="6EB9FC"/>
          </a:solidFill>
          <a:ln/>
        </p:spPr>
      </p:sp>
      <p:sp>
        <p:nvSpPr>
          <p:cNvPr id="7" name="Shape 5"/>
          <p:cNvSpPr/>
          <p:nvPr/>
        </p:nvSpPr>
        <p:spPr>
          <a:xfrm>
            <a:off x="1613654" y="1634847"/>
            <a:ext cx="417195" cy="417195"/>
          </a:xfrm>
          <a:prstGeom prst="roundRect">
            <a:avLst>
              <a:gd name="adj" fmla="val 13336"/>
            </a:avLst>
          </a:prstGeom>
          <a:solidFill>
            <a:srgbClr val="363A4A"/>
          </a:solidFill>
          <a:ln/>
        </p:spPr>
      </p:sp>
      <p:sp>
        <p:nvSpPr>
          <p:cNvPr id="8" name="Text 6"/>
          <p:cNvSpPr/>
          <p:nvPr/>
        </p:nvSpPr>
        <p:spPr>
          <a:xfrm>
            <a:off x="1774508" y="1712476"/>
            <a:ext cx="95369" cy="261818"/>
          </a:xfrm>
          <a:prstGeom prst="rect">
            <a:avLst/>
          </a:prstGeom>
          <a:noFill/>
          <a:ln/>
        </p:spPr>
        <p:txBody>
          <a:bodyPr wrap="none" rtlCol="0" anchor="t"/>
          <a:lstStyle/>
          <a:p>
            <a:pPr marL="0" indent="0" algn="ctr">
              <a:lnSpc>
                <a:spcPts val="2062"/>
              </a:lnSpc>
              <a:buNone/>
            </a:pPr>
            <a:r>
              <a:rPr lang="en-US" sz="2062" dirty="0">
                <a:solidFill>
                  <a:srgbClr val="6EB9FC"/>
                </a:solidFill>
                <a:latin typeface="Lora" pitchFamily="34" charset="0"/>
                <a:ea typeface="Lora" pitchFamily="34" charset="-122"/>
                <a:cs typeface="Lora" pitchFamily="34" charset="-120"/>
              </a:rPr>
              <a:t>1</a:t>
            </a:r>
            <a:endParaRPr lang="en-US" sz="2062" dirty="0"/>
          </a:p>
        </p:txBody>
      </p:sp>
      <p:sp>
        <p:nvSpPr>
          <p:cNvPr id="9" name="Text 7"/>
          <p:cNvSpPr/>
          <p:nvPr/>
        </p:nvSpPr>
        <p:spPr>
          <a:xfrm>
            <a:off x="2842260" y="1611630"/>
            <a:ext cx="2181820" cy="272772"/>
          </a:xfrm>
          <a:prstGeom prst="rect">
            <a:avLst/>
          </a:prstGeom>
          <a:noFill/>
          <a:ln/>
        </p:spPr>
        <p:txBody>
          <a:bodyPr wrap="none" rtlCol="0" anchor="t"/>
          <a:lstStyle/>
          <a:p>
            <a:pPr marL="0" indent="0" algn="l">
              <a:lnSpc>
                <a:spcPts val="2148"/>
              </a:lnSpc>
              <a:buNone/>
            </a:pPr>
            <a:r>
              <a:rPr lang="en-US" sz="1718" dirty="0">
                <a:solidFill>
                  <a:srgbClr val="6EB9FC"/>
                </a:solidFill>
                <a:latin typeface="Lora" pitchFamily="34" charset="0"/>
                <a:ea typeface="Lora" pitchFamily="34" charset="-122"/>
                <a:cs typeface="Lora" pitchFamily="34" charset="-120"/>
              </a:rPr>
              <a:t>Project Setup</a:t>
            </a:r>
            <a:endParaRPr lang="en-US" sz="1718" dirty="0"/>
          </a:p>
        </p:txBody>
      </p:sp>
      <p:sp>
        <p:nvSpPr>
          <p:cNvPr id="10" name="Text 8"/>
          <p:cNvSpPr/>
          <p:nvPr/>
        </p:nvSpPr>
        <p:spPr>
          <a:xfrm>
            <a:off x="2842260" y="1995607"/>
            <a:ext cx="10244018" cy="296704"/>
          </a:xfrm>
          <a:prstGeom prst="rect">
            <a:avLst/>
          </a:prstGeom>
          <a:noFill/>
          <a:ln/>
        </p:spPr>
        <p:txBody>
          <a:bodyPr wrap="none" rtlCol="0" anchor="t"/>
          <a:lstStyle/>
          <a:p>
            <a:pPr marL="0" indent="0" algn="l">
              <a:lnSpc>
                <a:spcPts val="2337"/>
              </a:lnSpc>
              <a:buNone/>
            </a:pPr>
            <a:r>
              <a:rPr lang="en-US" sz="1460" dirty="0">
                <a:solidFill>
                  <a:srgbClr val="D6E5EF"/>
                </a:solidFill>
                <a:latin typeface="Source Sans Pro" pitchFamily="34" charset="0"/>
                <a:ea typeface="Source Sans Pro" pitchFamily="34" charset="-122"/>
                <a:cs typeface="Source Sans Pro" pitchFamily="34" charset="-120"/>
              </a:rPr>
              <a:t>Define the necessary libraries, create the project structure, and select the image and text files.</a:t>
            </a:r>
            <a:endParaRPr lang="en-US" sz="1460" dirty="0"/>
          </a:p>
        </p:txBody>
      </p:sp>
      <p:sp>
        <p:nvSpPr>
          <p:cNvPr id="11" name="Shape 9"/>
          <p:cNvSpPr/>
          <p:nvPr/>
        </p:nvSpPr>
        <p:spPr>
          <a:xfrm>
            <a:off x="2030849" y="3068717"/>
            <a:ext cx="649010" cy="23098"/>
          </a:xfrm>
          <a:prstGeom prst="rect">
            <a:avLst/>
          </a:prstGeom>
          <a:solidFill>
            <a:srgbClr val="6EB9FC"/>
          </a:solidFill>
          <a:ln/>
        </p:spPr>
      </p:sp>
      <p:sp>
        <p:nvSpPr>
          <p:cNvPr id="12" name="Shape 10"/>
          <p:cNvSpPr/>
          <p:nvPr/>
        </p:nvSpPr>
        <p:spPr>
          <a:xfrm>
            <a:off x="1613654" y="2871668"/>
            <a:ext cx="417195" cy="417195"/>
          </a:xfrm>
          <a:prstGeom prst="roundRect">
            <a:avLst>
              <a:gd name="adj" fmla="val 13336"/>
            </a:avLst>
          </a:prstGeom>
          <a:solidFill>
            <a:srgbClr val="363A4A"/>
          </a:solidFill>
          <a:ln/>
        </p:spPr>
      </p:sp>
      <p:sp>
        <p:nvSpPr>
          <p:cNvPr id="13" name="Text 11"/>
          <p:cNvSpPr/>
          <p:nvPr/>
        </p:nvSpPr>
        <p:spPr>
          <a:xfrm>
            <a:off x="1751886" y="2949297"/>
            <a:ext cx="140613" cy="261818"/>
          </a:xfrm>
          <a:prstGeom prst="rect">
            <a:avLst/>
          </a:prstGeom>
          <a:noFill/>
          <a:ln/>
        </p:spPr>
        <p:txBody>
          <a:bodyPr wrap="none" rtlCol="0" anchor="t"/>
          <a:lstStyle/>
          <a:p>
            <a:pPr marL="0" indent="0" algn="ctr">
              <a:lnSpc>
                <a:spcPts val="2062"/>
              </a:lnSpc>
              <a:buNone/>
            </a:pPr>
            <a:r>
              <a:rPr lang="en-US" sz="2062" dirty="0">
                <a:solidFill>
                  <a:srgbClr val="6EB9FC"/>
                </a:solidFill>
                <a:latin typeface="Lora" pitchFamily="34" charset="0"/>
                <a:ea typeface="Lora" pitchFamily="34" charset="-122"/>
                <a:cs typeface="Lora" pitchFamily="34" charset="-120"/>
              </a:rPr>
              <a:t>2</a:t>
            </a:r>
            <a:endParaRPr lang="en-US" sz="2062" dirty="0"/>
          </a:p>
        </p:txBody>
      </p:sp>
      <p:sp>
        <p:nvSpPr>
          <p:cNvPr id="14" name="Text 12"/>
          <p:cNvSpPr/>
          <p:nvPr/>
        </p:nvSpPr>
        <p:spPr>
          <a:xfrm>
            <a:off x="2842260" y="2848451"/>
            <a:ext cx="2181820" cy="272772"/>
          </a:xfrm>
          <a:prstGeom prst="rect">
            <a:avLst/>
          </a:prstGeom>
          <a:noFill/>
          <a:ln/>
        </p:spPr>
        <p:txBody>
          <a:bodyPr wrap="none" rtlCol="0" anchor="t"/>
          <a:lstStyle/>
          <a:p>
            <a:pPr marL="0" indent="0" algn="l">
              <a:lnSpc>
                <a:spcPts val="2148"/>
              </a:lnSpc>
              <a:buNone/>
            </a:pPr>
            <a:r>
              <a:rPr lang="en-US" sz="1718" dirty="0">
                <a:solidFill>
                  <a:srgbClr val="6EB9FC"/>
                </a:solidFill>
                <a:latin typeface="Lora" pitchFamily="34" charset="0"/>
                <a:ea typeface="Lora" pitchFamily="34" charset="-122"/>
                <a:cs typeface="Lora" pitchFamily="34" charset="-120"/>
              </a:rPr>
              <a:t>Encoding Algorithm</a:t>
            </a:r>
            <a:endParaRPr lang="en-US" sz="1718" dirty="0"/>
          </a:p>
        </p:txBody>
      </p:sp>
      <p:sp>
        <p:nvSpPr>
          <p:cNvPr id="15" name="Text 13"/>
          <p:cNvSpPr/>
          <p:nvPr/>
        </p:nvSpPr>
        <p:spPr>
          <a:xfrm>
            <a:off x="2842260" y="3232428"/>
            <a:ext cx="10244018" cy="296704"/>
          </a:xfrm>
          <a:prstGeom prst="rect">
            <a:avLst/>
          </a:prstGeom>
          <a:noFill/>
          <a:ln/>
        </p:spPr>
        <p:txBody>
          <a:bodyPr wrap="none" rtlCol="0" anchor="t"/>
          <a:lstStyle/>
          <a:p>
            <a:pPr marL="0" indent="0" algn="l">
              <a:lnSpc>
                <a:spcPts val="2337"/>
              </a:lnSpc>
              <a:buNone/>
            </a:pPr>
            <a:r>
              <a:rPr lang="en-US" sz="1460" dirty="0">
                <a:solidFill>
                  <a:srgbClr val="D6E5EF"/>
                </a:solidFill>
                <a:latin typeface="Source Sans Pro" pitchFamily="34" charset="0"/>
                <a:ea typeface="Source Sans Pro" pitchFamily="34" charset="-122"/>
                <a:cs typeface="Source Sans Pro" pitchFamily="34" charset="-120"/>
              </a:rPr>
              <a:t>Implement a steganography algorithm to embed the text message into the image file's pixel data.</a:t>
            </a:r>
            <a:endParaRPr lang="en-US" sz="1460" dirty="0"/>
          </a:p>
        </p:txBody>
      </p:sp>
      <p:sp>
        <p:nvSpPr>
          <p:cNvPr id="16" name="Shape 14"/>
          <p:cNvSpPr/>
          <p:nvPr/>
        </p:nvSpPr>
        <p:spPr>
          <a:xfrm>
            <a:off x="2030849" y="4305538"/>
            <a:ext cx="649010" cy="23098"/>
          </a:xfrm>
          <a:prstGeom prst="rect">
            <a:avLst/>
          </a:prstGeom>
          <a:solidFill>
            <a:srgbClr val="6EB9FC"/>
          </a:solidFill>
          <a:ln/>
        </p:spPr>
      </p:sp>
      <p:sp>
        <p:nvSpPr>
          <p:cNvPr id="17" name="Shape 15"/>
          <p:cNvSpPr/>
          <p:nvPr/>
        </p:nvSpPr>
        <p:spPr>
          <a:xfrm>
            <a:off x="1613654" y="4108490"/>
            <a:ext cx="417195" cy="417195"/>
          </a:xfrm>
          <a:prstGeom prst="roundRect">
            <a:avLst>
              <a:gd name="adj" fmla="val 13336"/>
            </a:avLst>
          </a:prstGeom>
          <a:solidFill>
            <a:srgbClr val="363A4A"/>
          </a:solidFill>
          <a:ln/>
        </p:spPr>
      </p:sp>
      <p:sp>
        <p:nvSpPr>
          <p:cNvPr id="18" name="Text 16"/>
          <p:cNvSpPr/>
          <p:nvPr/>
        </p:nvSpPr>
        <p:spPr>
          <a:xfrm>
            <a:off x="1749266" y="4186118"/>
            <a:ext cx="145852" cy="261818"/>
          </a:xfrm>
          <a:prstGeom prst="rect">
            <a:avLst/>
          </a:prstGeom>
          <a:noFill/>
          <a:ln/>
        </p:spPr>
        <p:txBody>
          <a:bodyPr wrap="none" rtlCol="0" anchor="t"/>
          <a:lstStyle/>
          <a:p>
            <a:pPr marL="0" indent="0" algn="ctr">
              <a:lnSpc>
                <a:spcPts val="2062"/>
              </a:lnSpc>
              <a:buNone/>
            </a:pPr>
            <a:r>
              <a:rPr lang="en-US" sz="2062" dirty="0">
                <a:solidFill>
                  <a:srgbClr val="6EB9FC"/>
                </a:solidFill>
                <a:latin typeface="Lora" pitchFamily="34" charset="0"/>
                <a:ea typeface="Lora" pitchFamily="34" charset="-122"/>
                <a:cs typeface="Lora" pitchFamily="34" charset="-120"/>
              </a:rPr>
              <a:t>3</a:t>
            </a:r>
            <a:endParaRPr lang="en-US" sz="2062" dirty="0"/>
          </a:p>
        </p:txBody>
      </p:sp>
      <p:sp>
        <p:nvSpPr>
          <p:cNvPr id="19" name="Text 17"/>
          <p:cNvSpPr/>
          <p:nvPr/>
        </p:nvSpPr>
        <p:spPr>
          <a:xfrm>
            <a:off x="2842260" y="4085273"/>
            <a:ext cx="2181820" cy="272772"/>
          </a:xfrm>
          <a:prstGeom prst="rect">
            <a:avLst/>
          </a:prstGeom>
          <a:noFill/>
          <a:ln/>
        </p:spPr>
        <p:txBody>
          <a:bodyPr wrap="none" rtlCol="0" anchor="t"/>
          <a:lstStyle/>
          <a:p>
            <a:pPr marL="0" indent="0" algn="l">
              <a:lnSpc>
                <a:spcPts val="2148"/>
              </a:lnSpc>
              <a:buNone/>
            </a:pPr>
            <a:r>
              <a:rPr lang="en-US" sz="1718" dirty="0">
                <a:solidFill>
                  <a:srgbClr val="6EB9FC"/>
                </a:solidFill>
                <a:latin typeface="Lora" pitchFamily="34" charset="0"/>
                <a:ea typeface="Lora" pitchFamily="34" charset="-122"/>
                <a:cs typeface="Lora" pitchFamily="34" charset="-120"/>
              </a:rPr>
              <a:t>Decoding Algorithm</a:t>
            </a:r>
            <a:endParaRPr lang="en-US" sz="1718" dirty="0"/>
          </a:p>
        </p:txBody>
      </p:sp>
      <p:sp>
        <p:nvSpPr>
          <p:cNvPr id="20" name="Text 18"/>
          <p:cNvSpPr/>
          <p:nvPr/>
        </p:nvSpPr>
        <p:spPr>
          <a:xfrm>
            <a:off x="2842260" y="4469249"/>
            <a:ext cx="10244018" cy="296704"/>
          </a:xfrm>
          <a:prstGeom prst="rect">
            <a:avLst/>
          </a:prstGeom>
          <a:noFill/>
          <a:ln/>
        </p:spPr>
        <p:txBody>
          <a:bodyPr wrap="none" rtlCol="0" anchor="t"/>
          <a:lstStyle/>
          <a:p>
            <a:pPr marL="0" indent="0" algn="l">
              <a:lnSpc>
                <a:spcPts val="2337"/>
              </a:lnSpc>
              <a:buNone/>
            </a:pPr>
            <a:r>
              <a:rPr lang="en-US" sz="1460" dirty="0">
                <a:solidFill>
                  <a:srgbClr val="D6E5EF"/>
                </a:solidFill>
                <a:latin typeface="Source Sans Pro" pitchFamily="34" charset="0"/>
                <a:ea typeface="Source Sans Pro" pitchFamily="34" charset="-122"/>
                <a:cs typeface="Source Sans Pro" pitchFamily="34" charset="-120"/>
              </a:rPr>
              <a:t>Develop a counterpart algorithm to retrieve the hidden text message from the encoded image file.</a:t>
            </a:r>
            <a:endParaRPr lang="en-US" sz="1460" dirty="0"/>
          </a:p>
        </p:txBody>
      </p:sp>
      <p:sp>
        <p:nvSpPr>
          <p:cNvPr id="21" name="Shape 19"/>
          <p:cNvSpPr/>
          <p:nvPr/>
        </p:nvSpPr>
        <p:spPr>
          <a:xfrm>
            <a:off x="2030849" y="5542359"/>
            <a:ext cx="649010" cy="23098"/>
          </a:xfrm>
          <a:prstGeom prst="rect">
            <a:avLst/>
          </a:prstGeom>
          <a:solidFill>
            <a:srgbClr val="6EB9FC"/>
          </a:solidFill>
          <a:ln/>
        </p:spPr>
      </p:sp>
      <p:sp>
        <p:nvSpPr>
          <p:cNvPr id="22" name="Shape 20"/>
          <p:cNvSpPr/>
          <p:nvPr/>
        </p:nvSpPr>
        <p:spPr>
          <a:xfrm>
            <a:off x="1613654" y="5345311"/>
            <a:ext cx="417195" cy="417195"/>
          </a:xfrm>
          <a:prstGeom prst="roundRect">
            <a:avLst>
              <a:gd name="adj" fmla="val 13336"/>
            </a:avLst>
          </a:prstGeom>
          <a:solidFill>
            <a:srgbClr val="363A4A"/>
          </a:solidFill>
          <a:ln/>
        </p:spPr>
      </p:sp>
      <p:sp>
        <p:nvSpPr>
          <p:cNvPr id="23" name="Text 21"/>
          <p:cNvSpPr/>
          <p:nvPr/>
        </p:nvSpPr>
        <p:spPr>
          <a:xfrm>
            <a:off x="1751290" y="5422940"/>
            <a:ext cx="141923" cy="261818"/>
          </a:xfrm>
          <a:prstGeom prst="rect">
            <a:avLst/>
          </a:prstGeom>
          <a:noFill/>
          <a:ln/>
        </p:spPr>
        <p:txBody>
          <a:bodyPr wrap="none" rtlCol="0" anchor="t"/>
          <a:lstStyle/>
          <a:p>
            <a:pPr marL="0" indent="0" algn="ctr">
              <a:lnSpc>
                <a:spcPts val="2062"/>
              </a:lnSpc>
              <a:buNone/>
            </a:pPr>
            <a:r>
              <a:rPr lang="en-US" sz="2062" dirty="0">
                <a:solidFill>
                  <a:srgbClr val="6EB9FC"/>
                </a:solidFill>
                <a:latin typeface="Lora" pitchFamily="34" charset="0"/>
                <a:ea typeface="Lora" pitchFamily="34" charset="-122"/>
                <a:cs typeface="Lora" pitchFamily="34" charset="-120"/>
              </a:rPr>
              <a:t>4</a:t>
            </a:r>
            <a:endParaRPr lang="en-US" sz="2062" dirty="0"/>
          </a:p>
        </p:txBody>
      </p:sp>
      <p:sp>
        <p:nvSpPr>
          <p:cNvPr id="24" name="Text 22"/>
          <p:cNvSpPr/>
          <p:nvPr/>
        </p:nvSpPr>
        <p:spPr>
          <a:xfrm>
            <a:off x="2842260" y="5322094"/>
            <a:ext cx="2297549" cy="272772"/>
          </a:xfrm>
          <a:prstGeom prst="rect">
            <a:avLst/>
          </a:prstGeom>
          <a:noFill/>
          <a:ln/>
        </p:spPr>
        <p:txBody>
          <a:bodyPr wrap="none" rtlCol="0" anchor="t"/>
          <a:lstStyle/>
          <a:p>
            <a:pPr marL="0" indent="0" algn="l">
              <a:lnSpc>
                <a:spcPts val="2148"/>
              </a:lnSpc>
              <a:buNone/>
            </a:pPr>
            <a:r>
              <a:rPr lang="en-US" sz="1718" dirty="0">
                <a:solidFill>
                  <a:srgbClr val="6EB9FC"/>
                </a:solidFill>
                <a:latin typeface="Lora" pitchFamily="34" charset="0"/>
                <a:ea typeface="Lora" pitchFamily="34" charset="-122"/>
                <a:cs typeface="Lora" pitchFamily="34" charset="-120"/>
              </a:rPr>
              <a:t>Testing and Evaluation</a:t>
            </a:r>
            <a:endParaRPr lang="en-US" sz="1718" dirty="0"/>
          </a:p>
        </p:txBody>
      </p:sp>
      <p:sp>
        <p:nvSpPr>
          <p:cNvPr id="25" name="Text 23"/>
          <p:cNvSpPr/>
          <p:nvPr/>
        </p:nvSpPr>
        <p:spPr>
          <a:xfrm>
            <a:off x="2842260" y="5706070"/>
            <a:ext cx="10244018" cy="593408"/>
          </a:xfrm>
          <a:prstGeom prst="rect">
            <a:avLst/>
          </a:prstGeom>
          <a:noFill/>
          <a:ln/>
        </p:spPr>
        <p:txBody>
          <a:bodyPr wrap="square" rtlCol="0" anchor="t"/>
          <a:lstStyle/>
          <a:p>
            <a:pPr marL="0" indent="0" algn="l">
              <a:lnSpc>
                <a:spcPts val="2337"/>
              </a:lnSpc>
              <a:buNone/>
            </a:pPr>
            <a:r>
              <a:rPr lang="en-US" sz="1460" dirty="0">
                <a:solidFill>
                  <a:srgbClr val="D6E5EF"/>
                </a:solidFill>
                <a:latin typeface="Source Sans Pro" pitchFamily="34" charset="0"/>
                <a:ea typeface="Source Sans Pro" pitchFamily="34" charset="-122"/>
                <a:cs typeface="Source Sans Pro" pitchFamily="34" charset="-120"/>
              </a:rPr>
              <a:t>Test the program with various image types and text lengths, analyze performance, and ensure both encoding and decoding work flawlessly.</a:t>
            </a:r>
            <a:endParaRPr lang="en-US" sz="1460" dirty="0"/>
          </a:p>
        </p:txBody>
      </p:sp>
      <p:sp>
        <p:nvSpPr>
          <p:cNvPr id="26" name="Shape 24"/>
          <p:cNvSpPr/>
          <p:nvPr/>
        </p:nvSpPr>
        <p:spPr>
          <a:xfrm>
            <a:off x="2030849" y="7075884"/>
            <a:ext cx="649010" cy="23098"/>
          </a:xfrm>
          <a:prstGeom prst="rect">
            <a:avLst/>
          </a:prstGeom>
          <a:solidFill>
            <a:srgbClr val="6EB9FC"/>
          </a:solidFill>
          <a:ln/>
        </p:spPr>
      </p:sp>
      <p:sp>
        <p:nvSpPr>
          <p:cNvPr id="27" name="Shape 25"/>
          <p:cNvSpPr/>
          <p:nvPr/>
        </p:nvSpPr>
        <p:spPr>
          <a:xfrm>
            <a:off x="1613654" y="6878836"/>
            <a:ext cx="417195" cy="417195"/>
          </a:xfrm>
          <a:prstGeom prst="roundRect">
            <a:avLst>
              <a:gd name="adj" fmla="val 13336"/>
            </a:avLst>
          </a:prstGeom>
          <a:solidFill>
            <a:srgbClr val="363A4A"/>
          </a:solidFill>
          <a:ln/>
        </p:spPr>
      </p:sp>
      <p:sp>
        <p:nvSpPr>
          <p:cNvPr id="28" name="Text 26"/>
          <p:cNvSpPr/>
          <p:nvPr/>
        </p:nvSpPr>
        <p:spPr>
          <a:xfrm>
            <a:off x="1750814" y="6956465"/>
            <a:ext cx="142756" cy="261818"/>
          </a:xfrm>
          <a:prstGeom prst="rect">
            <a:avLst/>
          </a:prstGeom>
          <a:noFill/>
          <a:ln/>
        </p:spPr>
        <p:txBody>
          <a:bodyPr wrap="none" rtlCol="0" anchor="t"/>
          <a:lstStyle/>
          <a:p>
            <a:pPr marL="0" indent="0" algn="ctr">
              <a:lnSpc>
                <a:spcPts val="2062"/>
              </a:lnSpc>
              <a:buNone/>
            </a:pPr>
            <a:r>
              <a:rPr lang="en-US" sz="2062" dirty="0">
                <a:solidFill>
                  <a:srgbClr val="6EB9FC"/>
                </a:solidFill>
                <a:latin typeface="Lora" pitchFamily="34" charset="0"/>
                <a:ea typeface="Lora" pitchFamily="34" charset="-122"/>
                <a:cs typeface="Lora" pitchFamily="34" charset="-120"/>
              </a:rPr>
              <a:t>5</a:t>
            </a:r>
            <a:endParaRPr lang="en-US" sz="2062" dirty="0"/>
          </a:p>
        </p:txBody>
      </p:sp>
      <p:sp>
        <p:nvSpPr>
          <p:cNvPr id="29" name="Text 27"/>
          <p:cNvSpPr/>
          <p:nvPr/>
        </p:nvSpPr>
        <p:spPr>
          <a:xfrm>
            <a:off x="2842260" y="6855619"/>
            <a:ext cx="2181820" cy="272772"/>
          </a:xfrm>
          <a:prstGeom prst="rect">
            <a:avLst/>
          </a:prstGeom>
          <a:noFill/>
          <a:ln/>
        </p:spPr>
        <p:txBody>
          <a:bodyPr wrap="none" rtlCol="0" anchor="t"/>
          <a:lstStyle/>
          <a:p>
            <a:pPr marL="0" indent="0" algn="l">
              <a:lnSpc>
                <a:spcPts val="2148"/>
              </a:lnSpc>
              <a:buNone/>
            </a:pPr>
            <a:r>
              <a:rPr lang="en-US" sz="1718" dirty="0">
                <a:solidFill>
                  <a:srgbClr val="6EB9FC"/>
                </a:solidFill>
                <a:latin typeface="Lora" pitchFamily="34" charset="0"/>
                <a:ea typeface="Lora" pitchFamily="34" charset="-122"/>
                <a:cs typeface="Lora" pitchFamily="34" charset="-120"/>
              </a:rPr>
              <a:t>Presentation</a:t>
            </a:r>
            <a:endParaRPr lang="en-US" sz="1718" dirty="0"/>
          </a:p>
        </p:txBody>
      </p:sp>
      <p:sp>
        <p:nvSpPr>
          <p:cNvPr id="30" name="Text 28"/>
          <p:cNvSpPr/>
          <p:nvPr/>
        </p:nvSpPr>
        <p:spPr>
          <a:xfrm>
            <a:off x="2842260" y="7239595"/>
            <a:ext cx="10244018" cy="296704"/>
          </a:xfrm>
          <a:prstGeom prst="rect">
            <a:avLst/>
          </a:prstGeom>
          <a:noFill/>
          <a:ln/>
        </p:spPr>
        <p:txBody>
          <a:bodyPr wrap="none" rtlCol="0" anchor="t"/>
          <a:lstStyle/>
          <a:p>
            <a:pPr marL="0" indent="0" algn="l">
              <a:lnSpc>
                <a:spcPts val="2337"/>
              </a:lnSpc>
              <a:buNone/>
            </a:pPr>
            <a:r>
              <a:rPr lang="en-US" sz="1460" dirty="0">
                <a:solidFill>
                  <a:srgbClr val="D6E5EF"/>
                </a:solidFill>
                <a:latin typeface="Source Sans Pro" pitchFamily="34" charset="0"/>
                <a:ea typeface="Source Sans Pro" pitchFamily="34" charset="-122"/>
                <a:cs typeface="Source Sans Pro" pitchFamily="34" charset="-120"/>
              </a:rPr>
              <a:t>Document the project's code, explain the implementation, and showcase the working prototype.</a:t>
            </a:r>
            <a:endParaRPr lang="en-US" sz="146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1"/>
            <a:ext cx="14630400" cy="8229600"/>
          </a:xfrm>
          <a:prstGeom prst="rect">
            <a:avLst/>
          </a:prstGeom>
          <a:solidFill>
            <a:srgbClr val="181A24"/>
          </a:solidFill>
          <a:ln/>
        </p:spPr>
      </p:sp>
      <p:sp>
        <p:nvSpPr>
          <p:cNvPr id="3" name="Shape 1"/>
          <p:cNvSpPr/>
          <p:nvPr/>
        </p:nvSpPr>
        <p:spPr>
          <a:xfrm>
            <a:off x="0" y="1"/>
            <a:ext cx="14630400" cy="7985760"/>
          </a:xfrm>
          <a:prstGeom prst="rect">
            <a:avLst/>
          </a:prstGeom>
          <a:solidFill>
            <a:srgbClr val="252833"/>
          </a:solidFill>
          <a:ln/>
        </p:spPr>
        <p:txBody>
          <a:bodyPr/>
          <a:lstStyle/>
          <a:p>
            <a:endParaRPr lang="en-IN" dirty="0"/>
          </a:p>
        </p:txBody>
      </p:sp>
      <p:sp>
        <p:nvSpPr>
          <p:cNvPr id="4" name="Text 2"/>
          <p:cNvSpPr/>
          <p:nvPr/>
        </p:nvSpPr>
        <p:spPr>
          <a:xfrm>
            <a:off x="2100977" y="460772"/>
            <a:ext cx="3942636" cy="492681"/>
          </a:xfrm>
          <a:prstGeom prst="rect">
            <a:avLst/>
          </a:prstGeom>
          <a:noFill/>
          <a:ln/>
        </p:spPr>
        <p:txBody>
          <a:bodyPr wrap="none" rtlCol="0" anchor="t"/>
          <a:lstStyle/>
          <a:p>
            <a:pPr marL="0" indent="0">
              <a:lnSpc>
                <a:spcPts val="3881"/>
              </a:lnSpc>
              <a:buNone/>
            </a:pPr>
            <a:r>
              <a:rPr lang="en-US" sz="4440" dirty="0">
                <a:solidFill>
                  <a:srgbClr val="6EB9FC"/>
                </a:solidFill>
                <a:latin typeface="Lora" pitchFamily="34" charset="0"/>
                <a:ea typeface="Lora" pitchFamily="34" charset="-122"/>
                <a:cs typeface="Lora" pitchFamily="34" charset="-120"/>
              </a:rPr>
              <a:t>PROJECT OVERVIEW</a:t>
            </a:r>
            <a:endParaRPr lang="en-US" sz="4440" dirty="0"/>
          </a:p>
        </p:txBody>
      </p:sp>
      <p:sp>
        <p:nvSpPr>
          <p:cNvPr id="5" name="Text 3"/>
          <p:cNvSpPr/>
          <p:nvPr/>
        </p:nvSpPr>
        <p:spPr>
          <a:xfrm>
            <a:off x="2100977" y="1372314"/>
            <a:ext cx="1971318" cy="246459"/>
          </a:xfrm>
          <a:prstGeom prst="rect">
            <a:avLst/>
          </a:prstGeom>
          <a:noFill/>
          <a:ln/>
        </p:spPr>
        <p:txBody>
          <a:bodyPr wrap="none" rtlCol="0" anchor="t"/>
          <a:lstStyle/>
          <a:p>
            <a:pPr marL="0" indent="0">
              <a:lnSpc>
                <a:spcPts val="1940"/>
              </a:lnSpc>
              <a:buNone/>
            </a:pPr>
            <a:r>
              <a:rPr lang="en-US" sz="1552" dirty="0">
                <a:solidFill>
                  <a:srgbClr val="6EB9FC"/>
                </a:solidFill>
                <a:latin typeface="Lora" pitchFamily="34" charset="0"/>
                <a:ea typeface="Lora" pitchFamily="34" charset="-122"/>
                <a:cs typeface="Lora" pitchFamily="34" charset="-120"/>
              </a:rPr>
              <a:t>Encoding</a:t>
            </a:r>
            <a:endParaRPr lang="en-US" sz="1552" dirty="0"/>
          </a:p>
        </p:txBody>
      </p:sp>
      <p:sp>
        <p:nvSpPr>
          <p:cNvPr id="6" name="Text 4"/>
          <p:cNvSpPr/>
          <p:nvPr/>
        </p:nvSpPr>
        <p:spPr>
          <a:xfrm>
            <a:off x="2100977" y="1786295"/>
            <a:ext cx="5009793" cy="804029"/>
          </a:xfrm>
          <a:prstGeom prst="rect">
            <a:avLst/>
          </a:prstGeom>
          <a:noFill/>
          <a:ln/>
        </p:spPr>
        <p:txBody>
          <a:bodyPr wrap="squar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The text message is converted into binary code. Then, each bit is embedded into the least significant bit (LSB) of the image's pixel data, effectively hiding it within the image's color information.</a:t>
            </a:r>
            <a:endParaRPr lang="en-US" sz="1319" dirty="0"/>
          </a:p>
        </p:txBody>
      </p:sp>
      <p:pic>
        <p:nvPicPr>
          <p:cNvPr id="7" name="Image 0" descr="preencoded.png"/>
          <p:cNvPicPr>
            <a:picLocks noChangeAspect="1"/>
          </p:cNvPicPr>
          <p:nvPr/>
        </p:nvPicPr>
        <p:blipFill>
          <a:blip r:embed="rId3"/>
          <a:stretch>
            <a:fillRect/>
          </a:stretch>
        </p:blipFill>
        <p:spPr>
          <a:xfrm>
            <a:off x="2363889" y="2739747"/>
            <a:ext cx="3396832" cy="4864501"/>
          </a:xfrm>
          <a:prstGeom prst="rect">
            <a:avLst/>
          </a:prstGeom>
        </p:spPr>
      </p:pic>
      <p:sp>
        <p:nvSpPr>
          <p:cNvPr id="8" name="Text 5"/>
          <p:cNvSpPr/>
          <p:nvPr/>
        </p:nvSpPr>
        <p:spPr>
          <a:xfrm>
            <a:off x="7527250" y="1372314"/>
            <a:ext cx="1971318" cy="246459"/>
          </a:xfrm>
          <a:prstGeom prst="rect">
            <a:avLst/>
          </a:prstGeom>
          <a:noFill/>
          <a:ln/>
        </p:spPr>
        <p:txBody>
          <a:bodyPr wrap="none" rtlCol="0" anchor="t"/>
          <a:lstStyle/>
          <a:p>
            <a:pPr marL="0" indent="0">
              <a:lnSpc>
                <a:spcPts val="1940"/>
              </a:lnSpc>
              <a:buNone/>
            </a:pPr>
            <a:r>
              <a:rPr lang="en-US" sz="1552" dirty="0">
                <a:solidFill>
                  <a:srgbClr val="6EB9FC"/>
                </a:solidFill>
                <a:latin typeface="Lora" pitchFamily="34" charset="0"/>
                <a:ea typeface="Lora" pitchFamily="34" charset="-122"/>
                <a:cs typeface="Lora" pitchFamily="34" charset="-120"/>
              </a:rPr>
              <a:t>Decoding</a:t>
            </a:r>
            <a:endParaRPr lang="en-US" sz="1552" dirty="0"/>
          </a:p>
        </p:txBody>
      </p:sp>
      <p:sp>
        <p:nvSpPr>
          <p:cNvPr id="9" name="Text 6"/>
          <p:cNvSpPr/>
          <p:nvPr/>
        </p:nvSpPr>
        <p:spPr>
          <a:xfrm>
            <a:off x="7527250" y="1786295"/>
            <a:ext cx="5009793" cy="804029"/>
          </a:xfrm>
          <a:prstGeom prst="rect">
            <a:avLst/>
          </a:prstGeom>
          <a:noFill/>
          <a:ln/>
        </p:spPr>
        <p:txBody>
          <a:bodyPr wrap="square" rtlCol="0" anchor="t"/>
          <a:lstStyle/>
          <a:p>
            <a:pPr marL="0" indent="0">
              <a:lnSpc>
                <a:spcPts val="2111"/>
              </a:lnSpc>
              <a:buNone/>
            </a:pPr>
            <a:r>
              <a:rPr lang="en-US" sz="1319" dirty="0">
                <a:solidFill>
                  <a:srgbClr val="D6E5EF"/>
                </a:solidFill>
                <a:latin typeface="Source Sans Pro" pitchFamily="34" charset="0"/>
                <a:ea typeface="Source Sans Pro" pitchFamily="34" charset="-122"/>
                <a:cs typeface="Source Sans Pro" pitchFamily="34" charset="-120"/>
              </a:rPr>
              <a:t>The image file is read, and the LSBs of each pixel are extracted. These bits are then reassembled to reconstruct the original text message. This process reverses the encoding, recovering the hidden message.</a:t>
            </a:r>
            <a:endParaRPr lang="en-US" sz="1319" dirty="0"/>
          </a:p>
        </p:txBody>
      </p:sp>
      <p:pic>
        <p:nvPicPr>
          <p:cNvPr id="13" name="Picture 12">
            <a:extLst>
              <a:ext uri="{FF2B5EF4-FFF2-40B4-BE49-F238E27FC236}">
                <a16:creationId xmlns:a16="http://schemas.microsoft.com/office/drawing/2014/main" id="{CA253B9E-AE20-556E-5DA1-5BCF7C5E72E0}"/>
              </a:ext>
            </a:extLst>
          </p:cNvPr>
          <p:cNvPicPr>
            <a:picLocks noChangeAspect="1"/>
          </p:cNvPicPr>
          <p:nvPr/>
        </p:nvPicPr>
        <p:blipFill>
          <a:blip r:embed="rId4"/>
          <a:stretch>
            <a:fillRect/>
          </a:stretch>
        </p:blipFill>
        <p:spPr>
          <a:xfrm>
            <a:off x="7620433" y="2991087"/>
            <a:ext cx="6024447" cy="38690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6" name="Text 2"/>
          <p:cNvSpPr/>
          <p:nvPr/>
        </p:nvSpPr>
        <p:spPr>
          <a:xfrm>
            <a:off x="837724" y="972860"/>
            <a:ext cx="5632490" cy="704017"/>
          </a:xfrm>
          <a:prstGeom prst="rect">
            <a:avLst/>
          </a:prstGeom>
          <a:noFill/>
          <a:ln/>
        </p:spPr>
        <p:txBody>
          <a:bodyPr wrap="none" rtlCol="0" anchor="t"/>
          <a:lstStyle/>
          <a:p>
            <a:pPr marL="0" indent="0">
              <a:lnSpc>
                <a:spcPts val="5544"/>
              </a:lnSpc>
              <a:buNone/>
            </a:pPr>
            <a:r>
              <a:rPr lang="en-US" sz="4400" dirty="0">
                <a:solidFill>
                  <a:srgbClr val="6EB9FC"/>
                </a:solidFill>
                <a:latin typeface="Lora" pitchFamily="34" charset="0"/>
                <a:ea typeface="Lora" pitchFamily="34" charset="-122"/>
                <a:cs typeface="Lora" pitchFamily="34" charset="-120"/>
              </a:rPr>
              <a:t>WHO ARE THE END USERS?</a:t>
            </a:r>
            <a:endParaRPr lang="en-US" sz="4435" dirty="0"/>
          </a:p>
        </p:txBody>
      </p:sp>
      <p:sp>
        <p:nvSpPr>
          <p:cNvPr id="7" name="Shape 3"/>
          <p:cNvSpPr/>
          <p:nvPr/>
        </p:nvSpPr>
        <p:spPr>
          <a:xfrm>
            <a:off x="837724" y="2035850"/>
            <a:ext cx="3614618" cy="3241238"/>
          </a:xfrm>
          <a:prstGeom prst="roundRect">
            <a:avLst>
              <a:gd name="adj" fmla="val 2216"/>
            </a:avLst>
          </a:prstGeom>
          <a:solidFill>
            <a:srgbClr val="363A4A"/>
          </a:solidFill>
          <a:ln/>
        </p:spPr>
      </p:sp>
      <p:sp>
        <p:nvSpPr>
          <p:cNvPr id="8" name="Text 4"/>
          <p:cNvSpPr/>
          <p:nvPr/>
        </p:nvSpPr>
        <p:spPr>
          <a:xfrm>
            <a:off x="1077039" y="2275165"/>
            <a:ext cx="2816185" cy="351949"/>
          </a:xfrm>
          <a:prstGeom prst="rect">
            <a:avLst/>
          </a:prstGeom>
          <a:noFill/>
          <a:ln/>
        </p:spPr>
        <p:txBody>
          <a:bodyPr wrap="none" rtlCol="0" anchor="t"/>
          <a:lstStyle/>
          <a:p>
            <a:pPr marL="0" indent="0">
              <a:lnSpc>
                <a:spcPts val="2772"/>
              </a:lnSpc>
              <a:buNone/>
            </a:pPr>
            <a:r>
              <a:rPr lang="en-US" sz="2218" dirty="0">
                <a:solidFill>
                  <a:srgbClr val="6EB9FC"/>
                </a:solidFill>
                <a:latin typeface="Lora" pitchFamily="34" charset="0"/>
                <a:ea typeface="Lora" pitchFamily="34" charset="-122"/>
                <a:cs typeface="Lora" pitchFamily="34" charset="-120"/>
              </a:rPr>
              <a:t>Security Enthusiasts</a:t>
            </a:r>
            <a:endParaRPr lang="en-US" sz="2218" dirty="0"/>
          </a:p>
        </p:txBody>
      </p:sp>
      <p:sp>
        <p:nvSpPr>
          <p:cNvPr id="9" name="Text 5"/>
          <p:cNvSpPr/>
          <p:nvPr/>
        </p:nvSpPr>
        <p:spPr>
          <a:xfrm>
            <a:off x="1077039" y="2770703"/>
            <a:ext cx="3135987" cy="1915120"/>
          </a:xfrm>
          <a:prstGeom prst="rect">
            <a:avLst/>
          </a:prstGeom>
          <a:noFill/>
          <a:ln/>
        </p:spPr>
        <p:txBody>
          <a:bodyPr wrap="square" rtlCol="0" anchor="t"/>
          <a:lstStyle/>
          <a:p>
            <a:pPr marL="0" indent="0">
              <a:lnSpc>
                <a:spcPts val="3016"/>
              </a:lnSpc>
              <a:buNone/>
            </a:pPr>
            <a:r>
              <a:rPr lang="en-US" sz="1885" dirty="0">
                <a:solidFill>
                  <a:srgbClr val="D6E5EF"/>
                </a:solidFill>
                <a:latin typeface="Source Sans Pro" pitchFamily="34" charset="0"/>
                <a:ea typeface="Source Sans Pro" pitchFamily="34" charset="-122"/>
                <a:cs typeface="Source Sans Pro" pitchFamily="34" charset="-120"/>
              </a:rPr>
              <a:t>Individuals interested in exploring data hiding techniques and understanding the possibilities of steganography.</a:t>
            </a:r>
            <a:endParaRPr lang="en-US" sz="1885" dirty="0"/>
          </a:p>
        </p:txBody>
      </p:sp>
      <p:sp>
        <p:nvSpPr>
          <p:cNvPr id="10" name="Shape 6"/>
          <p:cNvSpPr/>
          <p:nvPr/>
        </p:nvSpPr>
        <p:spPr>
          <a:xfrm>
            <a:off x="4691658" y="2035850"/>
            <a:ext cx="3614618" cy="3241238"/>
          </a:xfrm>
          <a:prstGeom prst="roundRect">
            <a:avLst>
              <a:gd name="adj" fmla="val 2216"/>
            </a:avLst>
          </a:prstGeom>
          <a:solidFill>
            <a:srgbClr val="363A4A"/>
          </a:solidFill>
          <a:ln/>
        </p:spPr>
      </p:sp>
      <p:sp>
        <p:nvSpPr>
          <p:cNvPr id="11" name="Text 7"/>
          <p:cNvSpPr/>
          <p:nvPr/>
        </p:nvSpPr>
        <p:spPr>
          <a:xfrm>
            <a:off x="4930973" y="2275165"/>
            <a:ext cx="3135987" cy="703898"/>
          </a:xfrm>
          <a:prstGeom prst="rect">
            <a:avLst/>
          </a:prstGeom>
          <a:noFill/>
          <a:ln/>
        </p:spPr>
        <p:txBody>
          <a:bodyPr wrap="square" rtlCol="0" anchor="t"/>
          <a:lstStyle/>
          <a:p>
            <a:pPr marL="0" indent="0">
              <a:lnSpc>
                <a:spcPts val="2772"/>
              </a:lnSpc>
              <a:buNone/>
            </a:pPr>
            <a:r>
              <a:rPr lang="en-US" sz="2218" dirty="0">
                <a:solidFill>
                  <a:srgbClr val="6EB9FC"/>
                </a:solidFill>
                <a:latin typeface="Lora" pitchFamily="34" charset="0"/>
                <a:ea typeface="Lora" pitchFamily="34" charset="-122"/>
                <a:cs typeface="Lora" pitchFamily="34" charset="-120"/>
              </a:rPr>
              <a:t>Computer Science Students</a:t>
            </a:r>
            <a:endParaRPr lang="en-US" sz="2218" dirty="0"/>
          </a:p>
        </p:txBody>
      </p:sp>
      <p:sp>
        <p:nvSpPr>
          <p:cNvPr id="12" name="Text 8"/>
          <p:cNvSpPr/>
          <p:nvPr/>
        </p:nvSpPr>
        <p:spPr>
          <a:xfrm>
            <a:off x="4930973" y="3122652"/>
            <a:ext cx="3135987" cy="1915120"/>
          </a:xfrm>
          <a:prstGeom prst="rect">
            <a:avLst/>
          </a:prstGeom>
          <a:noFill/>
          <a:ln/>
        </p:spPr>
        <p:txBody>
          <a:bodyPr wrap="square" rtlCol="0" anchor="t"/>
          <a:lstStyle/>
          <a:p>
            <a:pPr marL="0" indent="0">
              <a:lnSpc>
                <a:spcPts val="3016"/>
              </a:lnSpc>
              <a:buNone/>
            </a:pPr>
            <a:r>
              <a:rPr lang="en-US" sz="1885" dirty="0">
                <a:solidFill>
                  <a:srgbClr val="D6E5EF"/>
                </a:solidFill>
                <a:latin typeface="Source Sans Pro" pitchFamily="34" charset="0"/>
                <a:ea typeface="Source Sans Pro" pitchFamily="34" charset="-122"/>
                <a:cs typeface="Source Sans Pro" pitchFamily="34" charset="-120"/>
              </a:rPr>
              <a:t>Students learning about algorithms and data structures, with a focus on image processing and information security.</a:t>
            </a:r>
            <a:endParaRPr lang="en-US" sz="1885" dirty="0"/>
          </a:p>
        </p:txBody>
      </p:sp>
      <p:sp>
        <p:nvSpPr>
          <p:cNvPr id="13" name="Shape 9"/>
          <p:cNvSpPr/>
          <p:nvPr/>
        </p:nvSpPr>
        <p:spPr>
          <a:xfrm>
            <a:off x="837724" y="5516404"/>
            <a:ext cx="7468553" cy="1740218"/>
          </a:xfrm>
          <a:prstGeom prst="roundRect">
            <a:avLst>
              <a:gd name="adj" fmla="val 4127"/>
            </a:avLst>
          </a:prstGeom>
          <a:solidFill>
            <a:srgbClr val="363A4A"/>
          </a:solidFill>
          <a:ln/>
        </p:spPr>
      </p:sp>
      <p:sp>
        <p:nvSpPr>
          <p:cNvPr id="14" name="Text 10"/>
          <p:cNvSpPr/>
          <p:nvPr/>
        </p:nvSpPr>
        <p:spPr>
          <a:xfrm>
            <a:off x="1077039" y="5755719"/>
            <a:ext cx="3646408" cy="351949"/>
          </a:xfrm>
          <a:prstGeom prst="rect">
            <a:avLst/>
          </a:prstGeom>
          <a:noFill/>
          <a:ln/>
        </p:spPr>
        <p:txBody>
          <a:bodyPr wrap="none" rtlCol="0" anchor="t"/>
          <a:lstStyle/>
          <a:p>
            <a:pPr marL="0" indent="0">
              <a:lnSpc>
                <a:spcPts val="2772"/>
              </a:lnSpc>
              <a:buNone/>
            </a:pPr>
            <a:r>
              <a:rPr lang="en-US" sz="2218" dirty="0">
                <a:solidFill>
                  <a:srgbClr val="6EB9FC"/>
                </a:solidFill>
                <a:latin typeface="Lora" pitchFamily="34" charset="0"/>
                <a:ea typeface="Lora" pitchFamily="34" charset="-122"/>
                <a:cs typeface="Lora" pitchFamily="34" charset="-120"/>
              </a:rPr>
              <a:t>Cybersecurity Professionals</a:t>
            </a:r>
            <a:endParaRPr lang="en-US" sz="2218" dirty="0"/>
          </a:p>
        </p:txBody>
      </p:sp>
      <p:sp>
        <p:nvSpPr>
          <p:cNvPr id="15" name="Text 11"/>
          <p:cNvSpPr/>
          <p:nvPr/>
        </p:nvSpPr>
        <p:spPr>
          <a:xfrm>
            <a:off x="1077039" y="6251258"/>
            <a:ext cx="6989921" cy="766048"/>
          </a:xfrm>
          <a:prstGeom prst="rect">
            <a:avLst/>
          </a:prstGeom>
          <a:noFill/>
          <a:ln/>
        </p:spPr>
        <p:txBody>
          <a:bodyPr wrap="square" rtlCol="0" anchor="t"/>
          <a:lstStyle/>
          <a:p>
            <a:pPr marL="0" indent="0">
              <a:lnSpc>
                <a:spcPts val="3016"/>
              </a:lnSpc>
              <a:buNone/>
            </a:pPr>
            <a:r>
              <a:rPr lang="en-US" sz="1885" dirty="0">
                <a:solidFill>
                  <a:srgbClr val="D6E5EF"/>
                </a:solidFill>
                <a:latin typeface="Source Sans Pro" pitchFamily="34" charset="0"/>
                <a:ea typeface="Source Sans Pro" pitchFamily="34" charset="-122"/>
                <a:cs typeface="Source Sans Pro" pitchFamily="34" charset="-120"/>
              </a:rPr>
              <a:t>Professionals working in cybersecurity who may need to detect or analyze steganographic techniques used in malicious activities.</a:t>
            </a:r>
            <a:endParaRPr lang="en-US" sz="1885" dirty="0"/>
          </a:p>
        </p:txBody>
      </p:sp>
      <p:pic>
        <p:nvPicPr>
          <p:cNvPr id="17" name="Image 2" descr="preencoded.png">
            <a:extLst>
              <a:ext uri="{FF2B5EF4-FFF2-40B4-BE49-F238E27FC236}">
                <a16:creationId xmlns:a16="http://schemas.microsoft.com/office/drawing/2014/main" id="{E6169CD3-3842-54A4-8C55-1A3E3D9E124B}"/>
              </a:ext>
            </a:extLst>
          </p:cNvPr>
          <p:cNvPicPr>
            <a:picLocks noChangeAspect="1"/>
          </p:cNvPicPr>
          <p:nvPr/>
        </p:nvPicPr>
        <p:blipFill>
          <a:blip r:embed="rId4"/>
          <a:stretch>
            <a:fillRect/>
          </a:stretch>
        </p:blipFill>
        <p:spPr>
          <a:xfrm>
            <a:off x="9371469" y="1875310"/>
            <a:ext cx="5031462" cy="3162461"/>
          </a:xfrm>
          <a:prstGeom prst="rect">
            <a:avLst/>
          </a:prstGeom>
        </p:spPr>
      </p:pic>
      <p:pic>
        <p:nvPicPr>
          <p:cNvPr id="18" name="Image 2">
            <a:extLst>
              <a:ext uri="{FF2B5EF4-FFF2-40B4-BE49-F238E27FC236}">
                <a16:creationId xmlns:a16="http://schemas.microsoft.com/office/drawing/2014/main" id="{37AF5961-99C2-B017-D6AD-80AFEFBB85B6}"/>
              </a:ext>
            </a:extLst>
          </p:cNvPr>
          <p:cNvPicPr>
            <a:picLocks noChangeAspect="1"/>
          </p:cNvPicPr>
          <p:nvPr/>
        </p:nvPicPr>
        <p:blipFill>
          <a:blip r:embed="rId5"/>
          <a:stretch>
            <a:fillRect/>
          </a:stretch>
        </p:blipFill>
        <p:spPr>
          <a:xfrm>
            <a:off x="9371469" y="1875310"/>
            <a:ext cx="5031462" cy="32654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44000" y="-39886"/>
            <a:ext cx="5512990" cy="8269485"/>
          </a:xfrm>
          <a:prstGeom prst="rect">
            <a:avLst/>
          </a:prstGeom>
        </p:spPr>
      </p:pic>
      <p:sp>
        <p:nvSpPr>
          <p:cNvPr id="6" name="Text 2"/>
          <p:cNvSpPr/>
          <p:nvPr/>
        </p:nvSpPr>
        <p:spPr>
          <a:xfrm>
            <a:off x="657922" y="267628"/>
            <a:ext cx="7697884" cy="1423653"/>
          </a:xfrm>
          <a:prstGeom prst="rect">
            <a:avLst/>
          </a:prstGeom>
          <a:noFill/>
          <a:ln/>
        </p:spPr>
        <p:txBody>
          <a:bodyPr wrap="none" rtlCol="0" anchor="t"/>
          <a:lstStyle/>
          <a:p>
            <a:pPr marL="0" indent="0">
              <a:lnSpc>
                <a:spcPts val="5215"/>
              </a:lnSpc>
              <a:buNone/>
            </a:pPr>
            <a:r>
              <a:rPr lang="en-US" sz="4400" dirty="0">
                <a:solidFill>
                  <a:srgbClr val="6EB9FC"/>
                </a:solidFill>
                <a:latin typeface="Lora" pitchFamily="34" charset="0"/>
                <a:ea typeface="Lora" pitchFamily="34" charset="-122"/>
                <a:cs typeface="Lora" pitchFamily="34" charset="-120"/>
              </a:rPr>
              <a:t>YOUR SOLUTION AND ITS</a:t>
            </a:r>
          </a:p>
          <a:p>
            <a:pPr marL="0" indent="0">
              <a:lnSpc>
                <a:spcPts val="5215"/>
              </a:lnSpc>
              <a:buNone/>
            </a:pPr>
            <a:r>
              <a:rPr lang="en-US" sz="4172" dirty="0">
                <a:solidFill>
                  <a:srgbClr val="6EB9FC"/>
                </a:solidFill>
                <a:latin typeface="Lora" pitchFamily="34" charset="0"/>
                <a:ea typeface="Lora" pitchFamily="34" charset="-122"/>
                <a:cs typeface="Lora" pitchFamily="34" charset="-120"/>
              </a:rPr>
              <a:t>VALUE PROPOSITION</a:t>
            </a:r>
            <a:endParaRPr lang="en-US" sz="4172" dirty="0"/>
          </a:p>
        </p:txBody>
      </p:sp>
      <p:pic>
        <p:nvPicPr>
          <p:cNvPr id="7" name="Image 2" descr="preencoded.png"/>
          <p:cNvPicPr>
            <a:picLocks noChangeAspect="1"/>
          </p:cNvPicPr>
          <p:nvPr/>
        </p:nvPicPr>
        <p:blipFill>
          <a:blip r:embed="rId4"/>
          <a:stretch>
            <a:fillRect/>
          </a:stretch>
        </p:blipFill>
        <p:spPr>
          <a:xfrm>
            <a:off x="788194" y="1717119"/>
            <a:ext cx="1125974" cy="1801535"/>
          </a:xfrm>
          <a:prstGeom prst="rect">
            <a:avLst/>
          </a:prstGeom>
        </p:spPr>
      </p:pic>
      <p:sp>
        <p:nvSpPr>
          <p:cNvPr id="8" name="Text 3"/>
          <p:cNvSpPr/>
          <p:nvPr/>
        </p:nvSpPr>
        <p:spPr>
          <a:xfrm>
            <a:off x="2251948" y="1942267"/>
            <a:ext cx="2649379" cy="331113"/>
          </a:xfrm>
          <a:prstGeom prst="rect">
            <a:avLst/>
          </a:prstGeom>
          <a:noFill/>
          <a:ln/>
        </p:spPr>
        <p:txBody>
          <a:bodyPr wrap="none" rtlCol="0" anchor="t"/>
          <a:lstStyle/>
          <a:p>
            <a:pPr marL="0" indent="0" algn="l">
              <a:lnSpc>
                <a:spcPts val="2608"/>
              </a:lnSpc>
              <a:buNone/>
            </a:pPr>
            <a:r>
              <a:rPr lang="en-US" sz="2086" dirty="0">
                <a:solidFill>
                  <a:srgbClr val="6EB9FC"/>
                </a:solidFill>
                <a:latin typeface="Lora" pitchFamily="34" charset="0"/>
                <a:ea typeface="Lora" pitchFamily="34" charset="-122"/>
                <a:cs typeface="Lora" pitchFamily="34" charset="-120"/>
              </a:rPr>
              <a:t>Security</a:t>
            </a:r>
            <a:endParaRPr lang="en-US" sz="2086" dirty="0"/>
          </a:p>
        </p:txBody>
      </p:sp>
      <p:sp>
        <p:nvSpPr>
          <p:cNvPr id="9" name="Text 4"/>
          <p:cNvSpPr/>
          <p:nvPr/>
        </p:nvSpPr>
        <p:spPr>
          <a:xfrm>
            <a:off x="2251948" y="2408396"/>
            <a:ext cx="6103858" cy="720328"/>
          </a:xfrm>
          <a:prstGeom prst="rect">
            <a:avLst/>
          </a:prstGeom>
          <a:noFill/>
          <a:ln/>
        </p:spPr>
        <p:txBody>
          <a:bodyPr wrap="square" rtlCol="0" anchor="t"/>
          <a:lstStyle/>
          <a:p>
            <a:pPr marL="0" indent="0" algn="l">
              <a:lnSpc>
                <a:spcPts val="2837"/>
              </a:lnSpc>
              <a:buNone/>
            </a:pPr>
            <a:r>
              <a:rPr lang="en-US" sz="1773" dirty="0">
                <a:solidFill>
                  <a:srgbClr val="D6E5EF"/>
                </a:solidFill>
                <a:latin typeface="Source Sans Pro" pitchFamily="34" charset="0"/>
                <a:ea typeface="Source Sans Pro" pitchFamily="34" charset="-122"/>
                <a:cs typeface="Source Sans Pro" pitchFamily="34" charset="-120"/>
              </a:rPr>
              <a:t>The hidden text is virtually undetectable to the naked eye, ensuring confidentiality and preventing unauthorized access.</a:t>
            </a:r>
            <a:endParaRPr lang="en-US" sz="1773" dirty="0"/>
          </a:p>
        </p:txBody>
      </p:sp>
      <p:pic>
        <p:nvPicPr>
          <p:cNvPr id="10" name="Image 3" descr="preencoded.png"/>
          <p:cNvPicPr>
            <a:picLocks noChangeAspect="1"/>
          </p:cNvPicPr>
          <p:nvPr/>
        </p:nvPicPr>
        <p:blipFill>
          <a:blip r:embed="rId5"/>
          <a:stretch>
            <a:fillRect/>
          </a:stretch>
        </p:blipFill>
        <p:spPr>
          <a:xfrm>
            <a:off x="788194" y="3518654"/>
            <a:ext cx="1125974" cy="1996916"/>
          </a:xfrm>
          <a:prstGeom prst="rect">
            <a:avLst/>
          </a:prstGeom>
        </p:spPr>
      </p:pic>
      <p:sp>
        <p:nvSpPr>
          <p:cNvPr id="11" name="Text 5"/>
          <p:cNvSpPr/>
          <p:nvPr/>
        </p:nvSpPr>
        <p:spPr>
          <a:xfrm>
            <a:off x="2251948" y="3743801"/>
            <a:ext cx="2877622" cy="331113"/>
          </a:xfrm>
          <a:prstGeom prst="rect">
            <a:avLst/>
          </a:prstGeom>
          <a:noFill/>
          <a:ln/>
        </p:spPr>
        <p:txBody>
          <a:bodyPr wrap="none" rtlCol="0" anchor="t"/>
          <a:lstStyle/>
          <a:p>
            <a:pPr marL="0" indent="0" algn="l">
              <a:lnSpc>
                <a:spcPts val="2608"/>
              </a:lnSpc>
              <a:buNone/>
            </a:pPr>
            <a:r>
              <a:rPr lang="en-US" sz="2086" dirty="0">
                <a:solidFill>
                  <a:srgbClr val="6EB9FC"/>
                </a:solidFill>
                <a:latin typeface="Lora" pitchFamily="34" charset="0"/>
                <a:ea typeface="Lora" pitchFamily="34" charset="-122"/>
                <a:cs typeface="Lora" pitchFamily="34" charset="-120"/>
              </a:rPr>
              <a:t>Covert Communication</a:t>
            </a:r>
            <a:endParaRPr lang="en-US" sz="2086" dirty="0"/>
          </a:p>
        </p:txBody>
      </p:sp>
      <p:sp>
        <p:nvSpPr>
          <p:cNvPr id="12" name="Text 6"/>
          <p:cNvSpPr/>
          <p:nvPr/>
        </p:nvSpPr>
        <p:spPr>
          <a:xfrm>
            <a:off x="2251948" y="4209931"/>
            <a:ext cx="6103858" cy="1080492"/>
          </a:xfrm>
          <a:prstGeom prst="rect">
            <a:avLst/>
          </a:prstGeom>
          <a:noFill/>
          <a:ln/>
        </p:spPr>
        <p:txBody>
          <a:bodyPr wrap="square" rtlCol="0" anchor="t"/>
          <a:lstStyle/>
          <a:p>
            <a:pPr marL="0" indent="0" algn="l">
              <a:lnSpc>
                <a:spcPts val="2837"/>
              </a:lnSpc>
              <a:buNone/>
            </a:pPr>
            <a:r>
              <a:rPr lang="en-US" sz="1773" dirty="0">
                <a:solidFill>
                  <a:srgbClr val="D6E5EF"/>
                </a:solidFill>
                <a:latin typeface="Source Sans Pro" pitchFamily="34" charset="0"/>
                <a:ea typeface="Source Sans Pro" pitchFamily="34" charset="-122"/>
                <a:cs typeface="Source Sans Pro" pitchFamily="34" charset="-120"/>
              </a:rPr>
              <a:t>Provides a discreet way to transfer hidden messages, especially valuable in scenarios where open communication is restricted or monitored.</a:t>
            </a:r>
            <a:endParaRPr lang="en-US" sz="1773" dirty="0"/>
          </a:p>
        </p:txBody>
      </p:sp>
      <p:pic>
        <p:nvPicPr>
          <p:cNvPr id="13" name="Image 4" descr="preencoded.png"/>
          <p:cNvPicPr>
            <a:picLocks noChangeAspect="1"/>
          </p:cNvPicPr>
          <p:nvPr/>
        </p:nvPicPr>
        <p:blipFill>
          <a:blip r:embed="rId6"/>
          <a:stretch>
            <a:fillRect/>
          </a:stretch>
        </p:blipFill>
        <p:spPr>
          <a:xfrm>
            <a:off x="788194" y="5515570"/>
            <a:ext cx="1125974" cy="1996916"/>
          </a:xfrm>
          <a:prstGeom prst="rect">
            <a:avLst/>
          </a:prstGeom>
        </p:spPr>
      </p:pic>
      <p:sp>
        <p:nvSpPr>
          <p:cNvPr id="14" name="Text 7"/>
          <p:cNvSpPr/>
          <p:nvPr/>
        </p:nvSpPr>
        <p:spPr>
          <a:xfrm>
            <a:off x="2251948" y="5740718"/>
            <a:ext cx="2649379" cy="331113"/>
          </a:xfrm>
          <a:prstGeom prst="rect">
            <a:avLst/>
          </a:prstGeom>
          <a:noFill/>
          <a:ln/>
        </p:spPr>
        <p:txBody>
          <a:bodyPr wrap="none" rtlCol="0" anchor="t"/>
          <a:lstStyle/>
          <a:p>
            <a:pPr marL="0" indent="0" algn="l">
              <a:lnSpc>
                <a:spcPts val="2608"/>
              </a:lnSpc>
              <a:buNone/>
            </a:pPr>
            <a:r>
              <a:rPr lang="en-US" sz="2086" dirty="0">
                <a:solidFill>
                  <a:srgbClr val="6EB9FC"/>
                </a:solidFill>
                <a:latin typeface="Lora" pitchFamily="34" charset="0"/>
                <a:ea typeface="Lora" pitchFamily="34" charset="-122"/>
                <a:cs typeface="Lora" pitchFamily="34" charset="-120"/>
              </a:rPr>
              <a:t>Data Integrity</a:t>
            </a:r>
            <a:endParaRPr lang="en-US" sz="2086" dirty="0"/>
          </a:p>
        </p:txBody>
      </p:sp>
      <p:sp>
        <p:nvSpPr>
          <p:cNvPr id="15" name="Text 8"/>
          <p:cNvSpPr/>
          <p:nvPr/>
        </p:nvSpPr>
        <p:spPr>
          <a:xfrm>
            <a:off x="2251948" y="6206847"/>
            <a:ext cx="6103858" cy="1080492"/>
          </a:xfrm>
          <a:prstGeom prst="rect">
            <a:avLst/>
          </a:prstGeom>
          <a:noFill/>
          <a:ln/>
        </p:spPr>
        <p:txBody>
          <a:bodyPr wrap="square" rtlCol="0" anchor="t"/>
          <a:lstStyle/>
          <a:p>
            <a:pPr marL="0" indent="0" algn="l">
              <a:lnSpc>
                <a:spcPts val="2837"/>
              </a:lnSpc>
              <a:buNone/>
            </a:pPr>
            <a:r>
              <a:rPr lang="en-US" sz="1773" dirty="0">
                <a:solidFill>
                  <a:srgbClr val="D6E5EF"/>
                </a:solidFill>
                <a:latin typeface="Source Sans Pro" pitchFamily="34" charset="0"/>
                <a:ea typeface="Source Sans Pro" pitchFamily="34" charset="-122"/>
                <a:cs typeface="Source Sans Pro" pitchFamily="34" charset="-120"/>
              </a:rPr>
              <a:t>The hidden text is not easily altered or corrupted, ensuring the integrity of the hidden message even when the image is slightly modified.</a:t>
            </a:r>
            <a:endParaRPr lang="en-US" sz="1773" dirty="0"/>
          </a:p>
        </p:txBody>
      </p:sp>
      <p:pic>
        <p:nvPicPr>
          <p:cNvPr id="17" name="Image 2" descr="preencoded.png">
            <a:extLst>
              <a:ext uri="{FF2B5EF4-FFF2-40B4-BE49-F238E27FC236}">
                <a16:creationId xmlns:a16="http://schemas.microsoft.com/office/drawing/2014/main" id="{03CFF8D3-7DE8-E2A1-08B2-8EB100F6DF24}"/>
              </a:ext>
            </a:extLst>
          </p:cNvPr>
          <p:cNvPicPr>
            <a:picLocks noChangeAspect="1"/>
          </p:cNvPicPr>
          <p:nvPr/>
        </p:nvPicPr>
        <p:blipFill>
          <a:blip r:embed="rId7"/>
          <a:stretch>
            <a:fillRect/>
          </a:stretch>
        </p:blipFill>
        <p:spPr>
          <a:xfrm>
            <a:off x="9372243" y="2107823"/>
            <a:ext cx="5054441" cy="418664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87417" y="2309813"/>
            <a:ext cx="4911447" cy="3609975"/>
          </a:xfrm>
          <a:prstGeom prst="rect">
            <a:avLst/>
          </a:prstGeom>
        </p:spPr>
      </p:pic>
      <p:sp>
        <p:nvSpPr>
          <p:cNvPr id="6" name="Text 2"/>
          <p:cNvSpPr/>
          <p:nvPr/>
        </p:nvSpPr>
        <p:spPr>
          <a:xfrm>
            <a:off x="6291382" y="813435"/>
            <a:ext cx="5615940" cy="676513"/>
          </a:xfrm>
          <a:prstGeom prst="rect">
            <a:avLst/>
          </a:prstGeom>
          <a:noFill/>
          <a:ln/>
        </p:spPr>
        <p:txBody>
          <a:bodyPr wrap="none" rtlCol="0" anchor="t"/>
          <a:lstStyle/>
          <a:p>
            <a:pPr marL="0" indent="0">
              <a:lnSpc>
                <a:spcPts val="5327"/>
              </a:lnSpc>
              <a:buNone/>
            </a:pPr>
            <a:r>
              <a:rPr lang="en-US" sz="4800" dirty="0">
                <a:solidFill>
                  <a:srgbClr val="6EB9FC"/>
                </a:solidFill>
                <a:latin typeface="Lora" pitchFamily="34" charset="0"/>
                <a:ea typeface="Lora" pitchFamily="34" charset="-122"/>
                <a:cs typeface="Lora" pitchFamily="34" charset="-120"/>
              </a:rPr>
              <a:t>PROJECT CUSTOMIZE</a:t>
            </a:r>
            <a:endParaRPr lang="en-US" sz="4800" dirty="0"/>
          </a:p>
        </p:txBody>
      </p:sp>
      <p:sp>
        <p:nvSpPr>
          <p:cNvPr id="7" name="Text 3"/>
          <p:cNvSpPr/>
          <p:nvPr/>
        </p:nvSpPr>
        <p:spPr>
          <a:xfrm>
            <a:off x="6521291" y="1980486"/>
            <a:ext cx="3303389" cy="368022"/>
          </a:xfrm>
          <a:prstGeom prst="rect">
            <a:avLst/>
          </a:prstGeom>
          <a:noFill/>
          <a:ln/>
        </p:spPr>
        <p:txBody>
          <a:bodyPr wrap="none" rtlCol="0" anchor="t"/>
          <a:lstStyle/>
          <a:p>
            <a:pPr marL="0" indent="0">
              <a:lnSpc>
                <a:spcPts val="2898"/>
              </a:lnSpc>
              <a:buNone/>
            </a:pPr>
            <a:r>
              <a:rPr lang="en-US" sz="1811" dirty="0">
                <a:solidFill>
                  <a:srgbClr val="D6E5EF"/>
                </a:solidFill>
                <a:latin typeface="Source Sans Pro" pitchFamily="34" charset="0"/>
                <a:ea typeface="Source Sans Pro" pitchFamily="34" charset="-122"/>
                <a:cs typeface="Source Sans Pro" pitchFamily="34" charset="-120"/>
              </a:rPr>
              <a:t>Feature</a:t>
            </a:r>
            <a:endParaRPr lang="en-US" sz="1811" dirty="0"/>
          </a:p>
        </p:txBody>
      </p:sp>
      <p:sp>
        <p:nvSpPr>
          <p:cNvPr id="8" name="Text 4"/>
          <p:cNvSpPr/>
          <p:nvPr/>
        </p:nvSpPr>
        <p:spPr>
          <a:xfrm>
            <a:off x="10292120" y="1980486"/>
            <a:ext cx="3303389" cy="368022"/>
          </a:xfrm>
          <a:prstGeom prst="rect">
            <a:avLst/>
          </a:prstGeom>
          <a:noFill/>
          <a:ln/>
        </p:spPr>
        <p:txBody>
          <a:bodyPr wrap="none" rtlCol="0" anchor="t"/>
          <a:lstStyle/>
          <a:p>
            <a:pPr marL="0" indent="0">
              <a:lnSpc>
                <a:spcPts val="2898"/>
              </a:lnSpc>
              <a:buNone/>
            </a:pPr>
            <a:r>
              <a:rPr lang="en-US" sz="1811" dirty="0">
                <a:solidFill>
                  <a:srgbClr val="D6E5EF"/>
                </a:solidFill>
                <a:latin typeface="Source Sans Pro" pitchFamily="34" charset="0"/>
                <a:ea typeface="Source Sans Pro" pitchFamily="34" charset="-122"/>
                <a:cs typeface="Source Sans Pro" pitchFamily="34" charset="-120"/>
              </a:rPr>
              <a:t>Customization</a:t>
            </a:r>
            <a:endParaRPr lang="en-US" sz="1811" dirty="0"/>
          </a:p>
        </p:txBody>
      </p:sp>
      <p:sp>
        <p:nvSpPr>
          <p:cNvPr id="9" name="Shape 5"/>
          <p:cNvSpPr/>
          <p:nvPr/>
        </p:nvSpPr>
        <p:spPr>
          <a:xfrm>
            <a:off x="6291382" y="2494121"/>
            <a:ext cx="7534037" cy="1763316"/>
          </a:xfrm>
          <a:prstGeom prst="rect">
            <a:avLst/>
          </a:prstGeom>
          <a:solidFill>
            <a:srgbClr val="363A4A"/>
          </a:solidFill>
          <a:ln/>
        </p:spPr>
      </p:sp>
      <p:sp>
        <p:nvSpPr>
          <p:cNvPr id="10" name="Text 6"/>
          <p:cNvSpPr/>
          <p:nvPr/>
        </p:nvSpPr>
        <p:spPr>
          <a:xfrm>
            <a:off x="6521291" y="2639735"/>
            <a:ext cx="3303389" cy="368022"/>
          </a:xfrm>
          <a:prstGeom prst="rect">
            <a:avLst/>
          </a:prstGeom>
          <a:noFill/>
          <a:ln/>
        </p:spPr>
        <p:txBody>
          <a:bodyPr wrap="none" rtlCol="0" anchor="t"/>
          <a:lstStyle/>
          <a:p>
            <a:pPr marL="0" indent="0">
              <a:lnSpc>
                <a:spcPts val="2898"/>
              </a:lnSpc>
              <a:buNone/>
            </a:pPr>
            <a:r>
              <a:rPr lang="en-US" sz="1811" dirty="0">
                <a:solidFill>
                  <a:srgbClr val="D6E5EF"/>
                </a:solidFill>
                <a:latin typeface="Source Sans Pro" pitchFamily="34" charset="0"/>
                <a:ea typeface="Source Sans Pro" pitchFamily="34" charset="-122"/>
                <a:cs typeface="Source Sans Pro" pitchFamily="34" charset="-120"/>
              </a:rPr>
              <a:t>Encoding Algorithm</a:t>
            </a:r>
            <a:endParaRPr lang="en-US" sz="1811" dirty="0"/>
          </a:p>
        </p:txBody>
      </p:sp>
      <p:sp>
        <p:nvSpPr>
          <p:cNvPr id="11" name="Text 7"/>
          <p:cNvSpPr/>
          <p:nvPr/>
        </p:nvSpPr>
        <p:spPr>
          <a:xfrm>
            <a:off x="10292120" y="2639735"/>
            <a:ext cx="3303389" cy="1472089"/>
          </a:xfrm>
          <a:prstGeom prst="rect">
            <a:avLst/>
          </a:prstGeom>
          <a:noFill/>
          <a:ln/>
        </p:spPr>
        <p:txBody>
          <a:bodyPr wrap="square" rtlCol="0" anchor="t"/>
          <a:lstStyle/>
          <a:p>
            <a:pPr marL="0" indent="0">
              <a:lnSpc>
                <a:spcPts val="2898"/>
              </a:lnSpc>
              <a:buNone/>
            </a:pPr>
            <a:r>
              <a:rPr lang="en-US" sz="1811" dirty="0">
                <a:solidFill>
                  <a:srgbClr val="D6E5EF"/>
                </a:solidFill>
                <a:latin typeface="Source Sans Pro" pitchFamily="34" charset="0"/>
                <a:ea typeface="Source Sans Pro" pitchFamily="34" charset="-122"/>
                <a:cs typeface="Source Sans Pro" pitchFamily="34" charset="-120"/>
              </a:rPr>
              <a:t>Explored multiple steganography techniques, selecting the most efficient for this project's requirements.</a:t>
            </a:r>
            <a:endParaRPr lang="en-US" sz="1811" dirty="0"/>
          </a:p>
        </p:txBody>
      </p:sp>
      <p:sp>
        <p:nvSpPr>
          <p:cNvPr id="12" name="Text 8"/>
          <p:cNvSpPr/>
          <p:nvPr/>
        </p:nvSpPr>
        <p:spPr>
          <a:xfrm>
            <a:off x="6521291" y="4403050"/>
            <a:ext cx="3303389" cy="368022"/>
          </a:xfrm>
          <a:prstGeom prst="rect">
            <a:avLst/>
          </a:prstGeom>
          <a:noFill/>
          <a:ln/>
        </p:spPr>
        <p:txBody>
          <a:bodyPr wrap="none" rtlCol="0" anchor="t"/>
          <a:lstStyle/>
          <a:p>
            <a:pPr marL="0" indent="0">
              <a:lnSpc>
                <a:spcPts val="2898"/>
              </a:lnSpc>
              <a:buNone/>
            </a:pPr>
            <a:r>
              <a:rPr lang="en-US" sz="1811" dirty="0">
                <a:solidFill>
                  <a:srgbClr val="D6E5EF"/>
                </a:solidFill>
                <a:latin typeface="Source Sans Pro" pitchFamily="34" charset="0"/>
                <a:ea typeface="Source Sans Pro" pitchFamily="34" charset="-122"/>
                <a:cs typeface="Source Sans Pro" pitchFamily="34" charset="-120"/>
              </a:rPr>
              <a:t>Error Handling</a:t>
            </a:r>
            <a:endParaRPr lang="en-US" sz="1811" dirty="0"/>
          </a:p>
        </p:txBody>
      </p:sp>
      <p:sp>
        <p:nvSpPr>
          <p:cNvPr id="13" name="Text 9"/>
          <p:cNvSpPr/>
          <p:nvPr/>
        </p:nvSpPr>
        <p:spPr>
          <a:xfrm>
            <a:off x="10292120" y="4403050"/>
            <a:ext cx="3303389" cy="1472089"/>
          </a:xfrm>
          <a:prstGeom prst="rect">
            <a:avLst/>
          </a:prstGeom>
          <a:noFill/>
          <a:ln/>
        </p:spPr>
        <p:txBody>
          <a:bodyPr wrap="square" rtlCol="0" anchor="t"/>
          <a:lstStyle/>
          <a:p>
            <a:pPr marL="0" indent="0">
              <a:lnSpc>
                <a:spcPts val="2898"/>
              </a:lnSpc>
              <a:buNone/>
            </a:pPr>
            <a:r>
              <a:rPr lang="en-US" sz="1811" dirty="0">
                <a:solidFill>
                  <a:srgbClr val="D6E5EF"/>
                </a:solidFill>
                <a:latin typeface="Source Sans Pro" pitchFamily="34" charset="0"/>
                <a:ea typeface="Source Sans Pro" pitchFamily="34" charset="-122"/>
                <a:cs typeface="Source Sans Pro" pitchFamily="34" charset="-120"/>
              </a:rPr>
              <a:t>Implemented robust error handling to address potential issues like image corruption or incorrect decoding.</a:t>
            </a:r>
            <a:endParaRPr lang="en-US" sz="1811" dirty="0"/>
          </a:p>
        </p:txBody>
      </p:sp>
      <p:sp>
        <p:nvSpPr>
          <p:cNvPr id="14" name="Shape 10"/>
          <p:cNvSpPr/>
          <p:nvPr/>
        </p:nvSpPr>
        <p:spPr>
          <a:xfrm>
            <a:off x="6291382" y="6020753"/>
            <a:ext cx="7534037" cy="1395293"/>
          </a:xfrm>
          <a:prstGeom prst="rect">
            <a:avLst/>
          </a:prstGeom>
          <a:solidFill>
            <a:srgbClr val="363A4A"/>
          </a:solidFill>
          <a:ln/>
        </p:spPr>
      </p:sp>
      <p:sp>
        <p:nvSpPr>
          <p:cNvPr id="15" name="Text 11"/>
          <p:cNvSpPr/>
          <p:nvPr/>
        </p:nvSpPr>
        <p:spPr>
          <a:xfrm>
            <a:off x="6521291" y="6166366"/>
            <a:ext cx="3303389" cy="368022"/>
          </a:xfrm>
          <a:prstGeom prst="rect">
            <a:avLst/>
          </a:prstGeom>
          <a:noFill/>
          <a:ln/>
        </p:spPr>
        <p:txBody>
          <a:bodyPr wrap="none" rtlCol="0" anchor="t"/>
          <a:lstStyle/>
          <a:p>
            <a:pPr marL="0" indent="0">
              <a:lnSpc>
                <a:spcPts val="2898"/>
              </a:lnSpc>
              <a:buNone/>
            </a:pPr>
            <a:r>
              <a:rPr lang="en-US" sz="1811" dirty="0">
                <a:solidFill>
                  <a:srgbClr val="D6E5EF"/>
                </a:solidFill>
                <a:latin typeface="Source Sans Pro" pitchFamily="34" charset="0"/>
                <a:ea typeface="Source Sans Pro" pitchFamily="34" charset="-122"/>
                <a:cs typeface="Source Sans Pro" pitchFamily="34" charset="-120"/>
              </a:rPr>
              <a:t>User Interface</a:t>
            </a:r>
            <a:endParaRPr lang="en-US" sz="1811" dirty="0"/>
          </a:p>
        </p:txBody>
      </p:sp>
      <p:sp>
        <p:nvSpPr>
          <p:cNvPr id="16" name="Text 12"/>
          <p:cNvSpPr/>
          <p:nvPr/>
        </p:nvSpPr>
        <p:spPr>
          <a:xfrm>
            <a:off x="10292120" y="6166366"/>
            <a:ext cx="3303389" cy="1104067"/>
          </a:xfrm>
          <a:prstGeom prst="rect">
            <a:avLst/>
          </a:prstGeom>
          <a:noFill/>
          <a:ln/>
        </p:spPr>
        <p:txBody>
          <a:bodyPr wrap="square" rtlCol="0" anchor="t"/>
          <a:lstStyle/>
          <a:p>
            <a:pPr marL="0" indent="0">
              <a:lnSpc>
                <a:spcPts val="2898"/>
              </a:lnSpc>
              <a:buNone/>
            </a:pPr>
            <a:r>
              <a:rPr lang="en-US" sz="1811" dirty="0">
                <a:solidFill>
                  <a:srgbClr val="D6E5EF"/>
                </a:solidFill>
                <a:latin typeface="Source Sans Pro" pitchFamily="34" charset="0"/>
                <a:ea typeface="Source Sans Pro" pitchFamily="34" charset="-122"/>
                <a:cs typeface="Source Sans Pro" pitchFamily="34" charset="-120"/>
              </a:rPr>
              <a:t>Designed a user-friendly interface for easily loading images, entering text, encoding, and decoding.</a:t>
            </a:r>
            <a:endParaRPr lang="en-US" sz="1811" dirty="0"/>
          </a:p>
        </p:txBody>
      </p:sp>
      <p:pic>
        <p:nvPicPr>
          <p:cNvPr id="18" name="Image 2">
            <a:extLst>
              <a:ext uri="{FF2B5EF4-FFF2-40B4-BE49-F238E27FC236}">
                <a16:creationId xmlns:a16="http://schemas.microsoft.com/office/drawing/2014/main" id="{D8E246A7-AE47-FDC8-0530-E1C654E290A0}"/>
              </a:ext>
            </a:extLst>
          </p:cNvPr>
          <p:cNvPicPr>
            <a:picLocks noChangeAspect="1"/>
          </p:cNvPicPr>
          <p:nvPr/>
        </p:nvPicPr>
        <p:blipFill>
          <a:blip r:embed="rId5"/>
          <a:stretch>
            <a:fillRect/>
          </a:stretch>
        </p:blipFill>
        <p:spPr>
          <a:xfrm>
            <a:off x="287417" y="2309813"/>
            <a:ext cx="4869180" cy="35653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8897"/>
            <a:ext cx="14630400" cy="82321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5486400" cy="8232100"/>
          </a:xfrm>
          <a:prstGeom prst="rect">
            <a:avLst/>
          </a:prstGeom>
        </p:spPr>
      </p:pic>
      <p:pic>
        <p:nvPicPr>
          <p:cNvPr id="5" name="Image 1" descr="preencoded.png"/>
          <p:cNvPicPr>
            <a:picLocks noChangeAspect="1"/>
          </p:cNvPicPr>
          <p:nvPr/>
        </p:nvPicPr>
        <p:blipFill>
          <a:blip r:embed="rId4"/>
          <a:stretch>
            <a:fillRect/>
          </a:stretch>
        </p:blipFill>
        <p:spPr>
          <a:xfrm>
            <a:off x="291703" y="2260997"/>
            <a:ext cx="4902994" cy="4053840"/>
          </a:xfrm>
          <a:prstGeom prst="rect">
            <a:avLst/>
          </a:prstGeom>
        </p:spPr>
      </p:pic>
      <p:sp>
        <p:nvSpPr>
          <p:cNvPr id="6" name="Text 2"/>
          <p:cNvSpPr/>
          <p:nvPr/>
        </p:nvSpPr>
        <p:spPr>
          <a:xfrm>
            <a:off x="6303050" y="641628"/>
            <a:ext cx="5490091" cy="686157"/>
          </a:xfrm>
          <a:prstGeom prst="rect">
            <a:avLst/>
          </a:prstGeom>
          <a:noFill/>
          <a:ln/>
        </p:spPr>
        <p:txBody>
          <a:bodyPr wrap="none" rtlCol="0" anchor="t"/>
          <a:lstStyle/>
          <a:p>
            <a:pPr marL="0" indent="0">
              <a:lnSpc>
                <a:spcPts val="5404"/>
              </a:lnSpc>
              <a:buNone/>
            </a:pPr>
            <a:r>
              <a:rPr lang="en-US" sz="4800" dirty="0">
                <a:solidFill>
                  <a:srgbClr val="6EB9FC"/>
                </a:solidFill>
                <a:latin typeface="Lora" pitchFamily="34" charset="0"/>
                <a:ea typeface="Lora" pitchFamily="34" charset="-122"/>
                <a:cs typeface="Lora" pitchFamily="34" charset="-120"/>
              </a:rPr>
              <a:t>MODELLING</a:t>
            </a:r>
            <a:endParaRPr lang="en-US" sz="4800" dirty="0"/>
          </a:p>
        </p:txBody>
      </p:sp>
      <p:pic>
        <p:nvPicPr>
          <p:cNvPr id="7" name="Image 2" descr="preencoded.png"/>
          <p:cNvPicPr>
            <a:picLocks noChangeAspect="1"/>
          </p:cNvPicPr>
          <p:nvPr/>
        </p:nvPicPr>
        <p:blipFill>
          <a:blip r:embed="rId5"/>
          <a:stretch>
            <a:fillRect/>
          </a:stretch>
        </p:blipFill>
        <p:spPr>
          <a:xfrm>
            <a:off x="6303050" y="1677710"/>
            <a:ext cx="583287" cy="583287"/>
          </a:xfrm>
          <a:prstGeom prst="rect">
            <a:avLst/>
          </a:prstGeom>
        </p:spPr>
      </p:pic>
      <p:sp>
        <p:nvSpPr>
          <p:cNvPr id="8" name="Text 3"/>
          <p:cNvSpPr/>
          <p:nvPr/>
        </p:nvSpPr>
        <p:spPr>
          <a:xfrm>
            <a:off x="6303050" y="2494240"/>
            <a:ext cx="2744986" cy="343138"/>
          </a:xfrm>
          <a:prstGeom prst="rect">
            <a:avLst/>
          </a:prstGeom>
          <a:noFill/>
          <a:ln/>
        </p:spPr>
        <p:txBody>
          <a:bodyPr wrap="none" rtlCol="0" anchor="t"/>
          <a:lstStyle/>
          <a:p>
            <a:pPr marL="0" indent="0" algn="l">
              <a:lnSpc>
                <a:spcPts val="2702"/>
              </a:lnSpc>
              <a:buNone/>
            </a:pPr>
            <a:r>
              <a:rPr lang="en-US" sz="2161" dirty="0">
                <a:solidFill>
                  <a:srgbClr val="6EB9FC"/>
                </a:solidFill>
                <a:latin typeface="Lora" pitchFamily="34" charset="0"/>
                <a:ea typeface="Lora" pitchFamily="34" charset="-122"/>
                <a:cs typeface="Lora" pitchFamily="34" charset="-120"/>
              </a:rPr>
              <a:t>Image</a:t>
            </a:r>
            <a:endParaRPr lang="en-US" sz="2161" dirty="0"/>
          </a:p>
        </p:txBody>
      </p:sp>
      <p:sp>
        <p:nvSpPr>
          <p:cNvPr id="9" name="Text 4"/>
          <p:cNvSpPr/>
          <p:nvPr/>
        </p:nvSpPr>
        <p:spPr>
          <a:xfrm>
            <a:off x="6303050" y="2977277"/>
            <a:ext cx="3580328" cy="746760"/>
          </a:xfrm>
          <a:prstGeom prst="rect">
            <a:avLst/>
          </a:prstGeom>
          <a:noFill/>
          <a:ln/>
        </p:spPr>
        <p:txBody>
          <a:bodyPr wrap="square" rtlCol="0" anchor="t"/>
          <a:lstStyle/>
          <a:p>
            <a:pPr marL="0" indent="0" algn="l">
              <a:lnSpc>
                <a:spcPts val="2940"/>
              </a:lnSpc>
              <a:buNone/>
            </a:pPr>
            <a:r>
              <a:rPr lang="en-US" sz="1837" dirty="0">
                <a:solidFill>
                  <a:srgbClr val="D6E5EF"/>
                </a:solidFill>
                <a:latin typeface="Source Sans Pro" pitchFamily="34" charset="0"/>
                <a:ea typeface="Source Sans Pro" pitchFamily="34" charset="-122"/>
                <a:cs typeface="Source Sans Pro" pitchFamily="34" charset="-120"/>
              </a:rPr>
              <a:t>Represents the chosen image file for hiding the secret text message.</a:t>
            </a:r>
            <a:endParaRPr lang="en-US" sz="1837" dirty="0"/>
          </a:p>
        </p:txBody>
      </p:sp>
      <p:pic>
        <p:nvPicPr>
          <p:cNvPr id="10" name="Image 3" descr="preencoded.png"/>
          <p:cNvPicPr>
            <a:picLocks noChangeAspect="1"/>
          </p:cNvPicPr>
          <p:nvPr/>
        </p:nvPicPr>
        <p:blipFill>
          <a:blip r:embed="rId6"/>
          <a:stretch>
            <a:fillRect/>
          </a:stretch>
        </p:blipFill>
        <p:spPr>
          <a:xfrm>
            <a:off x="10233303" y="1677710"/>
            <a:ext cx="583287" cy="583287"/>
          </a:xfrm>
          <a:prstGeom prst="rect">
            <a:avLst/>
          </a:prstGeom>
        </p:spPr>
      </p:pic>
      <p:sp>
        <p:nvSpPr>
          <p:cNvPr id="11" name="Text 5"/>
          <p:cNvSpPr/>
          <p:nvPr/>
        </p:nvSpPr>
        <p:spPr>
          <a:xfrm>
            <a:off x="10233303" y="2494240"/>
            <a:ext cx="2744986" cy="343138"/>
          </a:xfrm>
          <a:prstGeom prst="rect">
            <a:avLst/>
          </a:prstGeom>
          <a:noFill/>
          <a:ln/>
        </p:spPr>
        <p:txBody>
          <a:bodyPr wrap="none" rtlCol="0" anchor="t"/>
          <a:lstStyle/>
          <a:p>
            <a:pPr marL="0" indent="0" algn="l">
              <a:lnSpc>
                <a:spcPts val="2702"/>
              </a:lnSpc>
              <a:buNone/>
            </a:pPr>
            <a:r>
              <a:rPr lang="en-US" sz="2161" dirty="0">
                <a:solidFill>
                  <a:srgbClr val="6EB9FC"/>
                </a:solidFill>
                <a:latin typeface="Lora" pitchFamily="34" charset="0"/>
                <a:ea typeface="Lora" pitchFamily="34" charset="-122"/>
                <a:cs typeface="Lora" pitchFamily="34" charset="-120"/>
              </a:rPr>
              <a:t>Text Message</a:t>
            </a:r>
            <a:endParaRPr lang="en-US" sz="2161" dirty="0"/>
          </a:p>
        </p:txBody>
      </p:sp>
      <p:sp>
        <p:nvSpPr>
          <p:cNvPr id="12" name="Text 6"/>
          <p:cNvSpPr/>
          <p:nvPr/>
        </p:nvSpPr>
        <p:spPr>
          <a:xfrm>
            <a:off x="10233303" y="2977277"/>
            <a:ext cx="3580448" cy="1120140"/>
          </a:xfrm>
          <a:prstGeom prst="rect">
            <a:avLst/>
          </a:prstGeom>
          <a:noFill/>
          <a:ln/>
        </p:spPr>
        <p:txBody>
          <a:bodyPr wrap="square" rtlCol="0" anchor="t"/>
          <a:lstStyle/>
          <a:p>
            <a:pPr marL="0" indent="0" algn="l">
              <a:lnSpc>
                <a:spcPts val="2940"/>
              </a:lnSpc>
              <a:buNone/>
            </a:pPr>
            <a:r>
              <a:rPr lang="en-US" sz="1837" dirty="0">
                <a:solidFill>
                  <a:srgbClr val="D6E5EF"/>
                </a:solidFill>
                <a:latin typeface="Source Sans Pro" pitchFamily="34" charset="0"/>
                <a:ea typeface="Source Sans Pro" pitchFamily="34" charset="-122"/>
                <a:cs typeface="Source Sans Pro" pitchFamily="34" charset="-120"/>
              </a:rPr>
              <a:t>The secret message that will be embedded within the image's pixel data.</a:t>
            </a:r>
            <a:endParaRPr lang="en-US" sz="1837" dirty="0"/>
          </a:p>
        </p:txBody>
      </p:sp>
      <p:pic>
        <p:nvPicPr>
          <p:cNvPr id="13" name="Image 4" descr="preencoded.png"/>
          <p:cNvPicPr>
            <a:picLocks noChangeAspect="1"/>
          </p:cNvPicPr>
          <p:nvPr/>
        </p:nvPicPr>
        <p:blipFill>
          <a:blip r:embed="rId7"/>
          <a:stretch>
            <a:fillRect/>
          </a:stretch>
        </p:blipFill>
        <p:spPr>
          <a:xfrm>
            <a:off x="6303050" y="4797385"/>
            <a:ext cx="583287" cy="583287"/>
          </a:xfrm>
          <a:prstGeom prst="rect">
            <a:avLst/>
          </a:prstGeom>
        </p:spPr>
      </p:pic>
      <p:sp>
        <p:nvSpPr>
          <p:cNvPr id="14" name="Text 7"/>
          <p:cNvSpPr/>
          <p:nvPr/>
        </p:nvSpPr>
        <p:spPr>
          <a:xfrm>
            <a:off x="6303050" y="5613916"/>
            <a:ext cx="2744986" cy="343138"/>
          </a:xfrm>
          <a:prstGeom prst="rect">
            <a:avLst/>
          </a:prstGeom>
          <a:noFill/>
          <a:ln/>
        </p:spPr>
        <p:txBody>
          <a:bodyPr wrap="none" rtlCol="0" anchor="t"/>
          <a:lstStyle/>
          <a:p>
            <a:pPr marL="0" indent="0" algn="l">
              <a:lnSpc>
                <a:spcPts val="2702"/>
              </a:lnSpc>
              <a:buNone/>
            </a:pPr>
            <a:r>
              <a:rPr lang="en-US" sz="2161" dirty="0">
                <a:solidFill>
                  <a:srgbClr val="6EB9FC"/>
                </a:solidFill>
                <a:latin typeface="Lora" pitchFamily="34" charset="0"/>
                <a:ea typeface="Lora" pitchFamily="34" charset="-122"/>
                <a:cs typeface="Lora" pitchFamily="34" charset="-120"/>
              </a:rPr>
              <a:t>Algorithm</a:t>
            </a:r>
            <a:endParaRPr lang="en-US" sz="2161" dirty="0"/>
          </a:p>
        </p:txBody>
      </p:sp>
      <p:sp>
        <p:nvSpPr>
          <p:cNvPr id="15" name="Text 8"/>
          <p:cNvSpPr/>
          <p:nvPr/>
        </p:nvSpPr>
        <p:spPr>
          <a:xfrm>
            <a:off x="6303050" y="6096953"/>
            <a:ext cx="3580328" cy="1120140"/>
          </a:xfrm>
          <a:prstGeom prst="rect">
            <a:avLst/>
          </a:prstGeom>
          <a:noFill/>
          <a:ln/>
        </p:spPr>
        <p:txBody>
          <a:bodyPr wrap="square" rtlCol="0" anchor="t"/>
          <a:lstStyle/>
          <a:p>
            <a:pPr marL="0" indent="0" algn="l">
              <a:lnSpc>
                <a:spcPts val="2940"/>
              </a:lnSpc>
              <a:buNone/>
            </a:pPr>
            <a:r>
              <a:rPr lang="en-US" sz="1837" dirty="0">
                <a:solidFill>
                  <a:srgbClr val="D6E5EF"/>
                </a:solidFill>
                <a:latin typeface="Source Sans Pro" pitchFamily="34" charset="0"/>
                <a:ea typeface="Source Sans Pro" pitchFamily="34" charset="-122"/>
                <a:cs typeface="Source Sans Pro" pitchFamily="34" charset="-120"/>
              </a:rPr>
              <a:t>The steganography algorithm used to embed the text into the image and retrieve it.</a:t>
            </a:r>
            <a:endParaRPr lang="en-US" sz="1837" dirty="0"/>
          </a:p>
        </p:txBody>
      </p:sp>
      <p:pic>
        <p:nvPicPr>
          <p:cNvPr id="16" name="Image 5" descr="preencoded.png"/>
          <p:cNvPicPr>
            <a:picLocks noChangeAspect="1"/>
          </p:cNvPicPr>
          <p:nvPr/>
        </p:nvPicPr>
        <p:blipFill>
          <a:blip r:embed="rId8"/>
          <a:stretch>
            <a:fillRect/>
          </a:stretch>
        </p:blipFill>
        <p:spPr>
          <a:xfrm>
            <a:off x="10233303" y="4797385"/>
            <a:ext cx="583287" cy="583287"/>
          </a:xfrm>
          <a:prstGeom prst="rect">
            <a:avLst/>
          </a:prstGeom>
        </p:spPr>
      </p:pic>
      <p:sp>
        <p:nvSpPr>
          <p:cNvPr id="17" name="Text 9"/>
          <p:cNvSpPr/>
          <p:nvPr/>
        </p:nvSpPr>
        <p:spPr>
          <a:xfrm>
            <a:off x="10233303" y="5613916"/>
            <a:ext cx="2744986" cy="343138"/>
          </a:xfrm>
          <a:prstGeom prst="rect">
            <a:avLst/>
          </a:prstGeom>
          <a:noFill/>
          <a:ln/>
        </p:spPr>
        <p:txBody>
          <a:bodyPr wrap="none" rtlCol="0" anchor="t"/>
          <a:lstStyle/>
          <a:p>
            <a:pPr marL="0" indent="0" algn="l">
              <a:lnSpc>
                <a:spcPts val="2702"/>
              </a:lnSpc>
              <a:buNone/>
            </a:pPr>
            <a:r>
              <a:rPr lang="en-US" sz="2161" dirty="0">
                <a:solidFill>
                  <a:srgbClr val="6EB9FC"/>
                </a:solidFill>
                <a:latin typeface="Lora" pitchFamily="34" charset="0"/>
                <a:ea typeface="Lora" pitchFamily="34" charset="-122"/>
                <a:cs typeface="Lora" pitchFamily="34" charset="-120"/>
              </a:rPr>
              <a:t>Security</a:t>
            </a:r>
            <a:endParaRPr lang="en-US" sz="2161" dirty="0"/>
          </a:p>
        </p:txBody>
      </p:sp>
      <p:sp>
        <p:nvSpPr>
          <p:cNvPr id="18" name="Text 10"/>
          <p:cNvSpPr/>
          <p:nvPr/>
        </p:nvSpPr>
        <p:spPr>
          <a:xfrm>
            <a:off x="10233303" y="6096953"/>
            <a:ext cx="3580448" cy="1493520"/>
          </a:xfrm>
          <a:prstGeom prst="rect">
            <a:avLst/>
          </a:prstGeom>
          <a:noFill/>
          <a:ln/>
        </p:spPr>
        <p:txBody>
          <a:bodyPr wrap="square" rtlCol="0" anchor="t"/>
          <a:lstStyle/>
          <a:p>
            <a:pPr marL="0" indent="0" algn="l">
              <a:lnSpc>
                <a:spcPts val="2940"/>
              </a:lnSpc>
              <a:buNone/>
            </a:pPr>
            <a:r>
              <a:rPr lang="en-US" sz="1837" dirty="0">
                <a:solidFill>
                  <a:srgbClr val="D6E5EF"/>
                </a:solidFill>
                <a:latin typeface="Source Sans Pro" pitchFamily="34" charset="0"/>
                <a:ea typeface="Source Sans Pro" pitchFamily="34" charset="-122"/>
                <a:cs typeface="Source Sans Pro" pitchFamily="34" charset="-120"/>
              </a:rPr>
              <a:t>Focuses on the security aspects of the project, ensuring the hidden text is protected from unauthorized access.</a:t>
            </a:r>
            <a:endParaRPr lang="en-US" sz="1837"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139</TotalTime>
  <Words>633</Words>
  <Application>Microsoft Office PowerPoint</Application>
  <PresentationFormat>Custom</PresentationFormat>
  <Paragraphs>104</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Lora</vt:lpstr>
      <vt:lpstr>Source Sans Pro</vt:lpstr>
      <vt:lpstr>Tw Cen MT</vt:lpstr>
      <vt:lpstr>Tw Cen MT Condensed</vt:lpstr>
      <vt:lpstr>Wingdings 3</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 nvsssai</cp:lastModifiedBy>
  <cp:revision>2</cp:revision>
  <dcterms:created xsi:type="dcterms:W3CDTF">2024-07-08T08:16:49Z</dcterms:created>
  <dcterms:modified xsi:type="dcterms:W3CDTF">2024-07-08T15:41:23Z</dcterms:modified>
</cp:coreProperties>
</file>